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61" r:id="rId1"/>
  </p:sldMasterIdLst>
  <p:notesMasterIdLst>
    <p:notesMasterId r:id="rId19"/>
  </p:notesMasterIdLst>
  <p:sldIdLst>
    <p:sldId id="256" r:id="rId2"/>
    <p:sldId id="258" r:id="rId3"/>
    <p:sldId id="257"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FF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1303" autoAdjust="0"/>
    <p:restoredTop sz="94660"/>
  </p:normalViewPr>
  <p:slideViewPr>
    <p:cSldViewPr snapToGrid="0">
      <p:cViewPr>
        <p:scale>
          <a:sx n="86" d="100"/>
          <a:sy n="86" d="100"/>
        </p:scale>
        <p:origin x="-168" y="168"/>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diagrams/_rels/data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image" Target="../media/image4.png"/><Relationship Id="rId5" Type="http://schemas.openxmlformats.org/officeDocument/2006/relationships/image" Target="../media/image8.png"/><Relationship Id="rId4" Type="http://schemas.openxmlformats.org/officeDocument/2006/relationships/image" Target="../media/image7.png"/></Relationships>
</file>

<file path=ppt/diagrams/_rels/drawing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8.png"/></Relationships>
</file>

<file path=ppt/diagrams/colors1.xml><?xml version="1.0" encoding="utf-8"?>
<dgm:colorsDef xmlns:dgm="http://schemas.openxmlformats.org/drawingml/2006/diagram" xmlns:a="http://schemas.openxmlformats.org/drawingml/2006/main" uniqueId="urn:microsoft.com/office/officeart/2005/8/colors/accent3_1">
  <dgm:title val=""/>
  <dgm:desc val=""/>
  <dgm:catLst>
    <dgm:cat type="accent3" pri="11100"/>
  </dgm:catLst>
  <dgm:styleLbl name="node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3">
        <a:shade val="80000"/>
      </a:schemeClr>
    </dgm:linClrLst>
    <dgm:effectClrLst/>
    <dgm:txLinClrLst/>
    <dgm:txFillClrLst/>
    <dgm:txEffectClrLst/>
  </dgm:styleLbl>
  <dgm:styleLbl name="node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f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align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b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dgm:txEffectClrLst/>
  </dgm:styleLbl>
  <dgm:styleLbl name="parChTrans2D2">
    <dgm:fillClrLst meth="repeat">
      <a:schemeClr val="accent3"/>
    </dgm:fillClrLst>
    <dgm:linClrLst meth="repeat">
      <a:schemeClr val="accent3"/>
    </dgm:linClrLst>
    <dgm:effectClrLst/>
    <dgm:txLinClrLst/>
    <dgm:txFillClrLst/>
    <dgm:txEffectClrLst/>
  </dgm:styleLbl>
  <dgm:styleLbl name="parChTrans2D3">
    <dgm:fillClrLst meth="repeat">
      <a:schemeClr val="accent3"/>
    </dgm:fillClrLst>
    <dgm:linClrLst meth="repeat">
      <a:schemeClr val="accent3"/>
    </dgm:linClrLst>
    <dgm:effectClrLst/>
    <dgm:txLinClrLst/>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con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align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trAlignAcc1">
    <dgm:fillClrLst meth="repeat">
      <a:schemeClr val="accent3">
        <a:alpha val="40000"/>
        <a:tint val="40000"/>
      </a:schemeClr>
    </dgm:fillClrLst>
    <dgm:linClrLst meth="repeat">
      <a:schemeClr val="accent3"/>
    </dgm:linClrLst>
    <dgm:effectClrLst/>
    <dgm:txLinClrLst/>
    <dgm:txFillClrLst meth="repeat">
      <a:schemeClr val="dk1"/>
    </dgm:txFillClrLst>
    <dgm:txEffectClrLst/>
  </dgm:styleLbl>
  <dgm:styleLbl name="b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fgAcc0">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2">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3">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4">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5_3">
  <dgm:title val=""/>
  <dgm:desc val=""/>
  <dgm:catLst>
    <dgm:cat type="accent5" pri="11300"/>
  </dgm:catLst>
  <dgm:styleLbl name="node0">
    <dgm:fillClrLst meth="repeat">
      <a:schemeClr val="accent5">
        <a:shade val="80000"/>
      </a:schemeClr>
    </dgm:fillClrLst>
    <dgm:linClrLst meth="repeat">
      <a:schemeClr val="lt1"/>
    </dgm:linClrLst>
    <dgm:effectClrLst/>
    <dgm:txLinClrLst/>
    <dgm:txFillClrLst/>
    <dgm:txEffectClrLst/>
  </dgm:styleLbl>
  <dgm:styleLbl name="node1">
    <dgm:fillClrLst>
      <a:schemeClr val="accent5">
        <a:shade val="80000"/>
      </a:schemeClr>
      <a:schemeClr val="accent5">
        <a:tint val="70000"/>
      </a:schemeClr>
    </dgm:fillClrLst>
    <dgm:linClrLst meth="repeat">
      <a:schemeClr val="lt1"/>
    </dgm:linClrLst>
    <dgm:effectClrLst/>
    <dgm:txLinClrLst/>
    <dgm:txFillClrLst/>
    <dgm:txEffectClrLst/>
  </dgm:styleLbl>
  <dgm:styleLbl name="alignNode1">
    <dgm:fillClrLst>
      <a:schemeClr val="accent5">
        <a:shade val="80000"/>
      </a:schemeClr>
      <a:schemeClr val="accent5">
        <a:tint val="70000"/>
      </a:schemeClr>
    </dgm:fillClrLst>
    <dgm:linClrLst>
      <a:schemeClr val="accent5">
        <a:shade val="80000"/>
      </a:schemeClr>
      <a:schemeClr val="accent5">
        <a:tint val="70000"/>
      </a:schemeClr>
    </dgm:linClrLst>
    <dgm:effectClrLst/>
    <dgm:txLinClrLst/>
    <dgm:txFillClrLst/>
    <dgm:txEffectClrLst/>
  </dgm:styleLbl>
  <dgm:styleLbl name="lnNode1">
    <dgm:fillClrLst>
      <a:schemeClr val="accent5">
        <a:shade val="80000"/>
      </a:schemeClr>
      <a:schemeClr val="accent5">
        <a:tint val="70000"/>
      </a:schemeClr>
    </dgm:fillClrLst>
    <dgm:linClrLst meth="repeat">
      <a:schemeClr val="lt1"/>
    </dgm:linClrLst>
    <dgm:effectClrLst/>
    <dgm:txLinClrLst/>
    <dgm:txFillClrLst/>
    <dgm:txEffectClrLst/>
  </dgm:styleLbl>
  <dgm:styleLbl name="vennNode1">
    <dgm:fillClrLst>
      <a:schemeClr val="accent5">
        <a:shade val="80000"/>
        <a:alpha val="50000"/>
      </a:schemeClr>
      <a:schemeClr val="accent5">
        <a:tint val="70000"/>
        <a:alpha val="50000"/>
      </a:schemeClr>
    </dgm:fillClrLst>
    <dgm:linClrLst meth="repeat">
      <a:schemeClr val="lt1"/>
    </dgm:linClrLst>
    <dgm:effectClrLst/>
    <dgm:txLinClrLst/>
    <dgm:txFillClrLst/>
    <dgm:txEffectClrLst/>
  </dgm:styleLbl>
  <dgm:styleLbl name="node2">
    <dgm:fillClrLst>
      <a:schemeClr val="accent5">
        <a:tint val="99000"/>
      </a:schemeClr>
    </dgm:fillClrLst>
    <dgm:linClrLst meth="repeat">
      <a:schemeClr val="lt1"/>
    </dgm:linClrLst>
    <dgm:effectClrLst/>
    <dgm:txLinClrLst/>
    <dgm:txFillClrLst/>
    <dgm:txEffectClrLst/>
  </dgm:styleLbl>
  <dgm:styleLbl name="node3">
    <dgm:fillClrLst>
      <a:schemeClr val="accent5">
        <a:tint val="80000"/>
      </a:schemeClr>
    </dgm:fillClrLst>
    <dgm:linClrLst meth="repeat">
      <a:schemeClr val="lt1"/>
    </dgm:linClrLst>
    <dgm:effectClrLst/>
    <dgm:txLinClrLst/>
    <dgm:txFillClrLst/>
    <dgm:txEffectClrLst/>
  </dgm:styleLbl>
  <dgm:styleLbl name="node4">
    <dgm:fillClrLst>
      <a:schemeClr val="accent5">
        <a:tint val="70000"/>
      </a:schemeClr>
    </dgm:fillClrLst>
    <dgm:linClrLst meth="repeat">
      <a:schemeClr val="lt1"/>
    </dgm:linClrLst>
    <dgm:effectClrLst/>
    <dgm:txLinClrLst/>
    <dgm:txFillClrLst/>
    <dgm:txEffectClrLst/>
  </dgm:styleLbl>
  <dgm:styleLbl name="fgImgPlace1">
    <dgm:fillClrLst>
      <a:schemeClr val="accent5">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hade val="90000"/>
      </a:schemeClr>
      <a:schemeClr val="accent5">
        <a:tint val="70000"/>
      </a:schemeClr>
    </dgm:fillClrLst>
    <dgm:linClrLst>
      <a:schemeClr val="accent5">
        <a:shade val="90000"/>
      </a:schemeClr>
      <a:schemeClr val="accent5">
        <a:tint val="70000"/>
      </a:schemeClr>
    </dgm:linClrLst>
    <dgm:effectClrLst/>
    <dgm:txLinClrLst/>
    <dgm:txFillClrLst/>
    <dgm:txEffectClrLst/>
  </dgm:styleLbl>
  <dgm:styleLbl name="fgSibTrans2D1">
    <dgm:fillClrLst>
      <a:schemeClr val="accent5">
        <a:shade val="90000"/>
      </a:schemeClr>
      <a:schemeClr val="accent5">
        <a:tint val="70000"/>
      </a:schemeClr>
    </dgm:fillClrLst>
    <dgm:linClrLst>
      <a:schemeClr val="accent5">
        <a:shade val="90000"/>
      </a:schemeClr>
      <a:schemeClr val="accent5">
        <a:tint val="70000"/>
      </a:schemeClr>
    </dgm:linClrLst>
    <dgm:effectClrLst/>
    <dgm:txLinClrLst/>
    <dgm:txFillClrLst meth="repeat">
      <a:schemeClr val="lt1"/>
    </dgm:txFillClrLst>
    <dgm:txEffectClrLst/>
  </dgm:styleLbl>
  <dgm:styleLbl name="bgSibTrans2D1">
    <dgm:fillClrLst>
      <a:schemeClr val="accent5">
        <a:shade val="90000"/>
      </a:schemeClr>
      <a:schemeClr val="accent5">
        <a:tint val="70000"/>
      </a:schemeClr>
    </dgm:fillClrLst>
    <dgm:linClrLst>
      <a:schemeClr val="accent5">
        <a:shade val="90000"/>
      </a:schemeClr>
      <a:schemeClr val="accent5">
        <a:tint val="70000"/>
      </a:schemeClr>
    </dgm:linClrLst>
    <dgm:effectClrLst/>
    <dgm:txLinClrLst/>
    <dgm:txFillClrLst meth="repeat">
      <a:schemeClr val="lt1"/>
    </dgm:txFillClrLst>
    <dgm:txEffectClrLst/>
  </dgm:styleLbl>
  <dgm:styleLbl name="sibTrans1D1">
    <dgm:fillClrLst>
      <a:schemeClr val="accent5">
        <a:shade val="90000"/>
      </a:schemeClr>
      <a:schemeClr val="accent5">
        <a:tint val="70000"/>
      </a:schemeClr>
    </dgm:fillClrLst>
    <dgm:linClrLst>
      <a:schemeClr val="accent5">
        <a:shade val="90000"/>
      </a:schemeClr>
      <a:schemeClr val="accent5">
        <a:tint val="70000"/>
      </a:schemeClr>
    </dgm:linClrLst>
    <dgm:effectClrLst/>
    <dgm:txLinClrLst/>
    <dgm:txFillClrLst meth="repeat">
      <a:schemeClr val="tx1"/>
    </dgm:txFillClrLst>
    <dgm:txEffectClrLst/>
  </dgm:styleLbl>
  <dgm:styleLbl name="callout">
    <dgm:fillClrLst meth="repeat">
      <a:schemeClr val="accent5"/>
    </dgm:fillClrLst>
    <dgm:linClrLst meth="repeat">
      <a:schemeClr val="accent5"/>
    </dgm:linClrLst>
    <dgm:effectClrLst/>
    <dgm:txLinClrLst/>
    <dgm:txFillClrLst meth="repeat">
      <a:schemeClr val="tx1"/>
    </dgm:txFillClrLst>
    <dgm:txEffectClrLst/>
  </dgm:styleLbl>
  <dgm:styleLbl name="asst0">
    <dgm:fillClrLst meth="repeat">
      <a:schemeClr val="accent5">
        <a:shade val="80000"/>
      </a:schemeClr>
    </dgm:fillClrLst>
    <dgm:linClrLst meth="repeat">
      <a:schemeClr val="lt1"/>
    </dgm:linClrLst>
    <dgm:effectClrLst/>
    <dgm:txLinClrLst/>
    <dgm:txFillClrLst/>
    <dgm:txEffectClrLst/>
  </dgm:styleLbl>
  <dgm:styleLbl name="asst1">
    <dgm:fillClrLst meth="repeat">
      <a:schemeClr val="accent5">
        <a:shade val="80000"/>
      </a:schemeClr>
    </dgm:fillClrLst>
    <dgm:linClrLst meth="repeat">
      <a:schemeClr val="lt1"/>
    </dgm:linClrLst>
    <dgm:effectClrLst/>
    <dgm:txLinClrLst/>
    <dgm:txFillClrLst/>
    <dgm:txEffectClrLst/>
  </dgm:styleLbl>
  <dgm:styleLbl name="asst2">
    <dgm:fillClrLst>
      <a:schemeClr val="accent5">
        <a:tint val="99000"/>
      </a:schemeClr>
    </dgm:fillClrLst>
    <dgm:linClrLst meth="repeat">
      <a:schemeClr val="lt1"/>
    </dgm:linClrLst>
    <dgm:effectClrLst/>
    <dgm:txLinClrLst/>
    <dgm:txFillClrLst/>
    <dgm:txEffectClrLst/>
  </dgm:styleLbl>
  <dgm:styleLbl name="asst3">
    <dgm:fillClrLst>
      <a:schemeClr val="accent5">
        <a:tint val="80000"/>
      </a:schemeClr>
    </dgm:fillClrLst>
    <dgm:linClrLst meth="repeat">
      <a:schemeClr val="lt1"/>
    </dgm:linClrLst>
    <dgm:effectClrLst/>
    <dgm:txLinClrLst/>
    <dgm:txFillClrLst/>
    <dgm:txEffectClrLst/>
  </dgm:styleLbl>
  <dgm:styleLbl name="asst4">
    <dgm:fillClrLst>
      <a:schemeClr val="accent5">
        <a:tint val="70000"/>
      </a:schemeClr>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a:tint val="90000"/>
      </a:schemeClr>
    </dgm:fillClrLst>
    <dgm:linClrLst meth="repeat">
      <a:schemeClr val="accent5">
        <a:tint val="90000"/>
      </a:schemeClr>
    </dgm:linClrLst>
    <dgm:effectClrLst/>
    <dgm:txLinClrLst/>
    <dgm:txFillClrLst/>
    <dgm:txEffectClrLst/>
  </dgm:styleLbl>
  <dgm:styleLbl name="parChTrans2D3">
    <dgm:fillClrLst meth="repeat">
      <a:schemeClr val="accent5">
        <a:tint val="70000"/>
      </a:schemeClr>
    </dgm:fillClrLst>
    <dgm:linClrLst meth="repeat">
      <a:schemeClr val="accent5">
        <a:tint val="70000"/>
      </a:schemeClr>
    </dgm:linClrLst>
    <dgm:effectClrLst/>
    <dgm:txLinClrLst/>
    <dgm:txFillClrLst/>
    <dgm:txEffectClrLst/>
  </dgm:styleLbl>
  <dgm:styleLbl name="parChTrans2D4">
    <dgm:fillClrLst meth="repeat">
      <a:schemeClr val="accent5">
        <a:tint val="50000"/>
      </a:schemeClr>
    </dgm:fillClrLst>
    <dgm:linClrLst meth="repeat">
      <a:schemeClr val="accent5">
        <a:tint val="50000"/>
      </a:schemeClr>
    </dgm:linClrLst>
    <dgm:effectClrLst/>
    <dgm:txLinClrLst/>
    <dgm:txFillClrLst meth="repeat">
      <a:schemeClr val="lt1"/>
    </dgm:txFillClrLst>
    <dgm:txEffectClrLst/>
  </dgm:styleLbl>
  <dgm:styleLbl name="parChTrans1D1">
    <dgm:fillClrLst meth="repeat">
      <a:schemeClr val="accent5">
        <a:shade val="80000"/>
      </a:schemeClr>
    </dgm:fillClrLst>
    <dgm:linClrLst meth="repeat">
      <a:schemeClr val="accent5">
        <a:shade val="80000"/>
      </a:schemeClr>
    </dgm:linClrLst>
    <dgm:effectClrLst/>
    <dgm:txLinClrLst/>
    <dgm:txFillClrLst meth="repeat">
      <a:schemeClr val="tx1"/>
    </dgm:txFillClrLst>
    <dgm:txEffectClrLst/>
  </dgm:styleLbl>
  <dgm:styleLbl name="parChTrans1D2">
    <dgm:fillClrLst meth="repeat">
      <a:schemeClr val="accent5">
        <a:tint val="99000"/>
      </a:schemeClr>
    </dgm:fillClrLst>
    <dgm:linClrLst meth="repeat">
      <a:schemeClr val="accent5">
        <a:tint val="99000"/>
      </a:schemeClr>
    </dgm:linClrLst>
    <dgm:effectClrLst/>
    <dgm:txLinClrLst/>
    <dgm:txFillClrLst meth="repeat">
      <a:schemeClr val="tx1"/>
    </dgm:txFillClrLst>
    <dgm:txEffectClrLst/>
  </dgm:styleLbl>
  <dgm:styleLbl name="parChTrans1D3">
    <dgm:fillClrLst meth="repeat">
      <a:schemeClr val="accent5">
        <a:tint val="80000"/>
      </a:schemeClr>
    </dgm:fillClrLst>
    <dgm:linClrLst meth="repeat">
      <a:schemeClr val="accent5">
        <a:tint val="80000"/>
      </a:schemeClr>
    </dgm:linClrLst>
    <dgm:effectClrLst/>
    <dgm:txLinClrLst/>
    <dgm:txFillClrLst meth="repeat">
      <a:schemeClr val="tx1"/>
    </dgm:txFillClrLst>
    <dgm:txEffectClrLst/>
  </dgm:styleLbl>
  <dgm:styleLbl name="parChTrans1D4">
    <dgm:fillClrLst meth="repeat">
      <a:schemeClr val="accent5">
        <a:tint val="70000"/>
      </a:schemeClr>
    </dgm:fillClrLst>
    <dgm:linClrLst meth="repeat">
      <a:schemeClr val="accent5">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hade val="80000"/>
      </a:schemeClr>
      <a:schemeClr val="accent5">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hade val="80000"/>
      </a:schemeClr>
      <a:schemeClr val="accent5">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hade val="80000"/>
      </a:schemeClr>
      <a:schemeClr val="accent5">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hade val="80000"/>
      </a:schemeClr>
      <a:schemeClr val="accent5">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5">
        <a:shade val="80000"/>
      </a:schemeClr>
      <a:schemeClr val="accent5">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a:tint val="70000"/>
      </a:schemeClr>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3A50F74-25F5-437B-B9C0-11FB72745EBD}" type="doc">
      <dgm:prSet loTypeId="urn:microsoft.com/office/officeart/2008/layout/CircularPictureCallout" loCatId="picture" qsTypeId="urn:microsoft.com/office/officeart/2005/8/quickstyle/simple1" qsCatId="simple" csTypeId="urn:microsoft.com/office/officeart/2005/8/colors/accent3_1" csCatId="accent3" phldr="1"/>
      <dgm:spPr/>
      <dgm:t>
        <a:bodyPr/>
        <a:lstStyle/>
        <a:p>
          <a:endParaRPr lang="en-US"/>
        </a:p>
      </dgm:t>
    </dgm:pt>
    <dgm:pt modelId="{116A79B2-BF2F-4EA1-BB7B-80FD215E669E}">
      <dgm:prSet/>
      <dgm:spPr/>
      <dgm:t>
        <a:bodyPr/>
        <a:lstStyle/>
        <a:p>
          <a:r>
            <a:rPr lang="en-US" b="1" dirty="0" smtClean="0"/>
            <a:t>Bậc đào tạo Trung </a:t>
          </a:r>
          <a:r>
            <a:rPr lang="en-US" b="1" dirty="0" err="1" smtClean="0"/>
            <a:t>câp</a:t>
          </a:r>
          <a:r>
            <a:rPr lang="en-US" b="1" dirty="0" smtClean="0"/>
            <a:t>, hệ chính quy</a:t>
          </a:r>
          <a:endParaRPr lang="en-US" b="1" dirty="0"/>
        </a:p>
      </dgm:t>
    </dgm:pt>
    <dgm:pt modelId="{301CE4F7-46DC-47E7-A2C5-49B938099047}" type="parTrans" cxnId="{84FF0464-5712-4B63-B402-7B59F151B54E}">
      <dgm:prSet/>
      <dgm:spPr/>
      <dgm:t>
        <a:bodyPr/>
        <a:lstStyle/>
        <a:p>
          <a:endParaRPr lang="en-US"/>
        </a:p>
      </dgm:t>
    </dgm:pt>
    <dgm:pt modelId="{E51ABEE3-2C1A-4683-9612-E934CBAE8250}" type="sibTrans" cxnId="{84FF0464-5712-4B63-B402-7B59F151B54E}">
      <dgm:prSet/>
      <dgm:spPr/>
      <dgm:t>
        <a:bodyPr/>
        <a:lstStyle/>
        <a:p>
          <a:endParaRPr lang="en-US"/>
        </a:p>
      </dgm:t>
    </dgm:pt>
    <dgm:pt modelId="{4F790439-B80B-4143-9D74-D4B812A1DB54}">
      <dgm:prSet phldrT="[Text]"/>
      <dgm:spPr/>
      <dgm:t>
        <a:bodyPr/>
        <a:lstStyle/>
        <a:p>
          <a:r>
            <a:rPr lang="en-US" b="0" smtClean="0"/>
            <a:t>Thời gian học: </a:t>
          </a:r>
          <a:r>
            <a:rPr lang="en-US" b="1" smtClean="0"/>
            <a:t>3 năm</a:t>
          </a:r>
          <a:endParaRPr lang="en-US" b="1"/>
        </a:p>
      </dgm:t>
    </dgm:pt>
    <dgm:pt modelId="{2476FC99-3B49-4D0D-8891-2DF8F28C17EE}" type="parTrans" cxnId="{0042CBA8-440D-4915-A6C8-E31DA0298A89}">
      <dgm:prSet/>
      <dgm:spPr/>
      <dgm:t>
        <a:bodyPr/>
        <a:lstStyle/>
        <a:p>
          <a:endParaRPr lang="en-US"/>
        </a:p>
      </dgm:t>
    </dgm:pt>
    <dgm:pt modelId="{98F21A6C-D3A9-437A-A03A-7E4A06E4ED82}" type="sibTrans" cxnId="{0042CBA8-440D-4915-A6C8-E31DA0298A89}">
      <dgm:prSet/>
      <dgm:spPr>
        <a:blipFill>
          <a:blip xmlns:r="http://schemas.openxmlformats.org/officeDocument/2006/relationships" r:embed="rId1">
            <a:extLst>
              <a:ext uri="{28A0092B-C50C-407E-A947-70E740481C1C}">
                <a14:useLocalDpi xmlns:a14="http://schemas.microsoft.com/office/drawing/2010/main" val="0"/>
              </a:ext>
            </a:extLst>
          </a:blip>
          <a:srcRect/>
          <a:stretch>
            <a:fillRect/>
          </a:stretch>
        </a:blipFill>
      </dgm:spPr>
      <dgm:t>
        <a:bodyPr/>
        <a:lstStyle/>
        <a:p>
          <a:endParaRPr lang="en-US"/>
        </a:p>
      </dgm:t>
    </dgm:pt>
    <dgm:pt modelId="{A854ECEB-911B-45E1-996D-5B9C8FDC8EE5}">
      <dgm:prSet phldrT="[Text]"/>
      <dgm:spPr/>
      <dgm:t>
        <a:bodyPr/>
        <a:lstStyle/>
        <a:p>
          <a:r>
            <a:rPr lang="en-US" smtClean="0"/>
            <a:t>Được liên thông CĐ và ĐH</a:t>
          </a:r>
          <a:endParaRPr lang="en-US"/>
        </a:p>
      </dgm:t>
    </dgm:pt>
    <dgm:pt modelId="{7F11679A-34C8-42F7-BCFE-41474AF215C5}" type="parTrans" cxnId="{A49B5E15-C7AD-4FAD-BF22-DE7DAD8378D0}">
      <dgm:prSet/>
      <dgm:spPr/>
      <dgm:t>
        <a:bodyPr/>
        <a:lstStyle/>
        <a:p>
          <a:endParaRPr lang="en-US"/>
        </a:p>
      </dgm:t>
    </dgm:pt>
    <dgm:pt modelId="{744003E5-8351-49DD-BBF3-1FDE208D2F9B}" type="sibTrans" cxnId="{A49B5E15-C7AD-4FAD-BF22-DE7DAD8378D0}">
      <dgm:prSet/>
      <dgm:spPr>
        <a:blipFill>
          <a:blip xmlns:r="http://schemas.openxmlformats.org/officeDocument/2006/relationships" r:embed="rId2">
            <a:extLst>
              <a:ext uri="{28A0092B-C50C-407E-A947-70E740481C1C}">
                <a14:useLocalDpi xmlns:a14="http://schemas.microsoft.com/office/drawing/2010/main" val="0"/>
              </a:ext>
            </a:extLst>
          </a:blip>
          <a:srcRect/>
          <a:stretch>
            <a:fillRect/>
          </a:stretch>
        </a:blipFill>
      </dgm:spPr>
      <dgm:t>
        <a:bodyPr/>
        <a:lstStyle/>
        <a:p>
          <a:endParaRPr lang="en-US"/>
        </a:p>
      </dgm:t>
    </dgm:pt>
    <dgm:pt modelId="{C79D468D-4354-4DD0-9A4D-5BB461B01C53}">
      <dgm:prSet phldrT="[Text]"/>
      <dgm:spPr/>
      <dgm:t>
        <a:bodyPr/>
        <a:lstStyle/>
        <a:p>
          <a:r>
            <a:rPr lang="en-US" dirty="0" smtClean="0"/>
            <a:t>Kế hoạch đào tạo, Chương trình đào tạo</a:t>
          </a:r>
          <a:endParaRPr lang="en-US" dirty="0"/>
        </a:p>
      </dgm:t>
    </dgm:pt>
    <dgm:pt modelId="{F83982A6-648E-4FDA-8701-AAFE96EA17AB}" type="parTrans" cxnId="{E31DB250-DDC8-4943-8204-CDA9BFF20FE8}">
      <dgm:prSet/>
      <dgm:spPr/>
      <dgm:t>
        <a:bodyPr/>
        <a:lstStyle/>
        <a:p>
          <a:endParaRPr lang="en-US"/>
        </a:p>
      </dgm:t>
    </dgm:pt>
    <dgm:pt modelId="{CEB4505E-26AC-4B55-A669-2842EF8F31F3}" type="sibTrans" cxnId="{E31DB250-DDC8-4943-8204-CDA9BFF20FE8}">
      <dgm:prSet/>
      <dgm:spPr>
        <a:blipFill>
          <a:blip xmlns:r="http://schemas.openxmlformats.org/officeDocument/2006/relationships" r:embed="rId3">
            <a:extLst>
              <a:ext uri="{28A0092B-C50C-407E-A947-70E740481C1C}">
                <a14:useLocalDpi xmlns:a14="http://schemas.microsoft.com/office/drawing/2010/main" val="0"/>
              </a:ext>
            </a:extLst>
          </a:blip>
          <a:srcRect/>
          <a:stretch>
            <a:fillRect/>
          </a:stretch>
        </a:blipFill>
      </dgm:spPr>
      <dgm:t>
        <a:bodyPr/>
        <a:lstStyle/>
        <a:p>
          <a:endParaRPr lang="en-US"/>
        </a:p>
      </dgm:t>
    </dgm:pt>
    <dgm:pt modelId="{C9671B53-1626-4AC4-A00F-D6CE14EE06A2}">
      <dgm:prSet custT="1"/>
      <dgm:spPr/>
      <dgm:t>
        <a:bodyPr/>
        <a:lstStyle/>
        <a:p>
          <a:r>
            <a:rPr lang="en-US" sz="1300" b="0" smtClean="0"/>
            <a:t>Mã: </a:t>
          </a:r>
          <a:r>
            <a:rPr lang="en-US" sz="2400" b="0" smtClean="0"/>
            <a:t>T4</a:t>
          </a:r>
          <a:endParaRPr lang="en-US" sz="2400" b="0"/>
        </a:p>
      </dgm:t>
    </dgm:pt>
    <dgm:pt modelId="{650F83FF-44F3-4389-9C74-22732F1FD3F3}" type="parTrans" cxnId="{B211F01E-CE63-436B-B031-2C52E1BE0244}">
      <dgm:prSet/>
      <dgm:spPr/>
      <dgm:t>
        <a:bodyPr/>
        <a:lstStyle/>
        <a:p>
          <a:endParaRPr lang="en-US"/>
        </a:p>
      </dgm:t>
    </dgm:pt>
    <dgm:pt modelId="{5B67FB48-6168-44CD-8D33-EC68645087C3}" type="sibTrans" cxnId="{B211F01E-CE63-436B-B031-2C52E1BE0244}">
      <dgm:prSet/>
      <dgm:spPr>
        <a:blipFill>
          <a:blip xmlns:r="http://schemas.openxmlformats.org/officeDocument/2006/relationships" r:embed="rId4">
            <a:extLst>
              <a:ext uri="{28A0092B-C50C-407E-A947-70E740481C1C}">
                <a14:useLocalDpi xmlns:a14="http://schemas.microsoft.com/office/drawing/2010/main" val="0"/>
              </a:ext>
            </a:extLst>
          </a:blip>
          <a:srcRect/>
          <a:stretch>
            <a:fillRect/>
          </a:stretch>
        </a:blipFill>
      </dgm:spPr>
      <dgm:t>
        <a:bodyPr/>
        <a:lstStyle/>
        <a:p>
          <a:endParaRPr lang="en-US"/>
        </a:p>
      </dgm:t>
    </dgm:pt>
    <dgm:pt modelId="{72F2693F-2949-4861-8B70-31C1FB05C723}">
      <dgm:prSet phldrT="[Text]"/>
      <dgm:spPr/>
      <dgm:t>
        <a:bodyPr/>
        <a:lstStyle/>
        <a:p>
          <a:r>
            <a:rPr lang="en-US" smtClean="0"/>
            <a:t>Được liên thông với trường nước ngoài</a:t>
          </a:r>
          <a:endParaRPr lang="en-US"/>
        </a:p>
      </dgm:t>
    </dgm:pt>
    <dgm:pt modelId="{932F1DED-0D40-4F13-BE9B-7766D5EA4331}" type="parTrans" cxnId="{44D9ACDA-352A-41D0-8CEF-5BA687BF7C99}">
      <dgm:prSet/>
      <dgm:spPr/>
      <dgm:t>
        <a:bodyPr/>
        <a:lstStyle/>
        <a:p>
          <a:endParaRPr lang="en-US"/>
        </a:p>
      </dgm:t>
    </dgm:pt>
    <dgm:pt modelId="{3B479AC5-ACF2-48EA-B284-91359B82AC62}" type="sibTrans" cxnId="{44D9ACDA-352A-41D0-8CEF-5BA687BF7C99}">
      <dgm:prSet/>
      <dgm:spPr>
        <a:blipFill>
          <a:blip xmlns:r="http://schemas.openxmlformats.org/officeDocument/2006/relationships" r:embed="rId5">
            <a:extLst>
              <a:ext uri="{28A0092B-C50C-407E-A947-70E740481C1C}">
                <a14:useLocalDpi xmlns:a14="http://schemas.microsoft.com/office/drawing/2010/main" val="0"/>
              </a:ext>
            </a:extLst>
          </a:blip>
          <a:srcRect/>
          <a:stretch>
            <a:fillRect/>
          </a:stretch>
        </a:blipFill>
      </dgm:spPr>
      <dgm:t>
        <a:bodyPr/>
        <a:lstStyle/>
        <a:p>
          <a:endParaRPr lang="en-US"/>
        </a:p>
      </dgm:t>
    </dgm:pt>
    <dgm:pt modelId="{93C46FBB-E353-4018-9149-1D19553ACE5F}" type="pres">
      <dgm:prSet presAssocID="{03A50F74-25F5-437B-B9C0-11FB72745EBD}" presName="Name0" presStyleCnt="0">
        <dgm:presLayoutVars>
          <dgm:chMax val="7"/>
          <dgm:chPref val="7"/>
          <dgm:dir/>
        </dgm:presLayoutVars>
      </dgm:prSet>
      <dgm:spPr/>
      <dgm:t>
        <a:bodyPr/>
        <a:lstStyle/>
        <a:p>
          <a:endParaRPr lang="en-US"/>
        </a:p>
      </dgm:t>
    </dgm:pt>
    <dgm:pt modelId="{22EA85CB-4455-478B-BF1B-202810C2161D}" type="pres">
      <dgm:prSet presAssocID="{03A50F74-25F5-437B-B9C0-11FB72745EBD}" presName="Name1" presStyleCnt="0"/>
      <dgm:spPr/>
    </dgm:pt>
    <dgm:pt modelId="{B0EA0FC9-7560-470A-BD4F-8788F4DB81B6}" type="pres">
      <dgm:prSet presAssocID="{E51ABEE3-2C1A-4683-9612-E934CBAE8250}" presName="picture_1" presStyleCnt="0"/>
      <dgm:spPr/>
    </dgm:pt>
    <dgm:pt modelId="{71302E95-AE4C-4DF5-8234-723A7134BB35}" type="pres">
      <dgm:prSet presAssocID="{E51ABEE3-2C1A-4683-9612-E934CBAE8250}" presName="pictureRepeatNode" presStyleLbl="alignImgPlace1" presStyleIdx="0" presStyleCnt="6"/>
      <dgm:spPr/>
      <dgm:t>
        <a:bodyPr/>
        <a:lstStyle/>
        <a:p>
          <a:endParaRPr lang="en-US"/>
        </a:p>
      </dgm:t>
    </dgm:pt>
    <dgm:pt modelId="{8B0F29E8-B4E3-4CCA-B359-4DBE8D3A8CB1}" type="pres">
      <dgm:prSet presAssocID="{116A79B2-BF2F-4EA1-BB7B-80FD215E669E}" presName="text_1" presStyleLbl="node1" presStyleIdx="0" presStyleCnt="0" custLinFactNeighborY="-62841">
        <dgm:presLayoutVars>
          <dgm:bulletEnabled val="1"/>
        </dgm:presLayoutVars>
      </dgm:prSet>
      <dgm:spPr/>
      <dgm:t>
        <a:bodyPr/>
        <a:lstStyle/>
        <a:p>
          <a:endParaRPr lang="en-US"/>
        </a:p>
      </dgm:t>
    </dgm:pt>
    <dgm:pt modelId="{F2403135-96DE-4394-8818-1AF4ED5DC726}" type="pres">
      <dgm:prSet presAssocID="{5B67FB48-6168-44CD-8D33-EC68645087C3}" presName="picture_2" presStyleCnt="0"/>
      <dgm:spPr/>
    </dgm:pt>
    <dgm:pt modelId="{BF919E08-2C46-4079-AD2E-2763F98BDA24}" type="pres">
      <dgm:prSet presAssocID="{5B67FB48-6168-44CD-8D33-EC68645087C3}" presName="pictureRepeatNode" presStyleLbl="alignImgPlace1" presStyleIdx="1" presStyleCnt="6"/>
      <dgm:spPr/>
      <dgm:t>
        <a:bodyPr/>
        <a:lstStyle/>
        <a:p>
          <a:endParaRPr lang="en-US"/>
        </a:p>
      </dgm:t>
    </dgm:pt>
    <dgm:pt modelId="{C6FD3B5C-B7C1-470E-8F78-ADED03102B09}" type="pres">
      <dgm:prSet presAssocID="{C9671B53-1626-4AC4-A00F-D6CE14EE06A2}" presName="line_2" presStyleLbl="parChTrans1D1" presStyleIdx="0" presStyleCnt="5"/>
      <dgm:spPr/>
    </dgm:pt>
    <dgm:pt modelId="{A4633A74-AB63-4A10-B259-62576BD3AB65}" type="pres">
      <dgm:prSet presAssocID="{C9671B53-1626-4AC4-A00F-D6CE14EE06A2}" presName="textparent_2" presStyleLbl="node1" presStyleIdx="0" presStyleCnt="0"/>
      <dgm:spPr/>
    </dgm:pt>
    <dgm:pt modelId="{14DF0C53-F89D-4DB8-9E54-B2BA415C276A}" type="pres">
      <dgm:prSet presAssocID="{C9671B53-1626-4AC4-A00F-D6CE14EE06A2}" presName="text_2" presStyleLbl="revTx" presStyleIdx="0" presStyleCnt="5" custScaleX="224572">
        <dgm:presLayoutVars>
          <dgm:bulletEnabled val="1"/>
        </dgm:presLayoutVars>
      </dgm:prSet>
      <dgm:spPr/>
      <dgm:t>
        <a:bodyPr/>
        <a:lstStyle/>
        <a:p>
          <a:endParaRPr lang="en-US"/>
        </a:p>
      </dgm:t>
    </dgm:pt>
    <dgm:pt modelId="{365C6A3D-3FFB-4D04-BFD8-E22BEEA0C23F}" type="pres">
      <dgm:prSet presAssocID="{98F21A6C-D3A9-437A-A03A-7E4A06E4ED82}" presName="picture_3" presStyleCnt="0"/>
      <dgm:spPr/>
    </dgm:pt>
    <dgm:pt modelId="{4D811638-D1EB-461E-89F1-52D0FA6E5FFF}" type="pres">
      <dgm:prSet presAssocID="{98F21A6C-D3A9-437A-A03A-7E4A06E4ED82}" presName="pictureRepeatNode" presStyleLbl="alignImgPlace1" presStyleIdx="2" presStyleCnt="6"/>
      <dgm:spPr/>
      <dgm:t>
        <a:bodyPr/>
        <a:lstStyle/>
        <a:p>
          <a:endParaRPr lang="en-US"/>
        </a:p>
      </dgm:t>
    </dgm:pt>
    <dgm:pt modelId="{9C166662-6311-4C86-A3A3-B09C80105E0C}" type="pres">
      <dgm:prSet presAssocID="{4F790439-B80B-4143-9D74-D4B812A1DB54}" presName="line_3" presStyleLbl="parChTrans1D1" presStyleIdx="1" presStyleCnt="5"/>
      <dgm:spPr/>
    </dgm:pt>
    <dgm:pt modelId="{C2DF50D1-EE9D-4077-9434-ACD835880E0A}" type="pres">
      <dgm:prSet presAssocID="{4F790439-B80B-4143-9D74-D4B812A1DB54}" presName="textparent_3" presStyleLbl="node1" presStyleIdx="0" presStyleCnt="0"/>
      <dgm:spPr/>
    </dgm:pt>
    <dgm:pt modelId="{F35E734D-ED57-4FE1-9AFB-1517606B7BD5}" type="pres">
      <dgm:prSet presAssocID="{4F790439-B80B-4143-9D74-D4B812A1DB54}" presName="text_3" presStyleLbl="revTx" presStyleIdx="1" presStyleCnt="5" custScaleX="282489">
        <dgm:presLayoutVars>
          <dgm:bulletEnabled val="1"/>
        </dgm:presLayoutVars>
      </dgm:prSet>
      <dgm:spPr/>
      <dgm:t>
        <a:bodyPr/>
        <a:lstStyle/>
        <a:p>
          <a:endParaRPr lang="en-US"/>
        </a:p>
      </dgm:t>
    </dgm:pt>
    <dgm:pt modelId="{684301AE-D929-4952-A1BF-F6321E613E97}" type="pres">
      <dgm:prSet presAssocID="{744003E5-8351-49DD-BBF3-1FDE208D2F9B}" presName="picture_4" presStyleCnt="0"/>
      <dgm:spPr/>
    </dgm:pt>
    <dgm:pt modelId="{5E43F5AD-9086-4D09-8D5B-189431877716}" type="pres">
      <dgm:prSet presAssocID="{744003E5-8351-49DD-BBF3-1FDE208D2F9B}" presName="pictureRepeatNode" presStyleLbl="alignImgPlace1" presStyleIdx="3" presStyleCnt="6"/>
      <dgm:spPr/>
      <dgm:t>
        <a:bodyPr/>
        <a:lstStyle/>
        <a:p>
          <a:endParaRPr lang="en-US"/>
        </a:p>
      </dgm:t>
    </dgm:pt>
    <dgm:pt modelId="{4BF7D0F8-0291-4E1F-BB7B-BD4A0A3969A5}" type="pres">
      <dgm:prSet presAssocID="{A854ECEB-911B-45E1-996D-5B9C8FDC8EE5}" presName="line_4" presStyleLbl="parChTrans1D1" presStyleIdx="2" presStyleCnt="5"/>
      <dgm:spPr/>
    </dgm:pt>
    <dgm:pt modelId="{B58E1549-A998-4CCD-96FA-AA9ACAE88D54}" type="pres">
      <dgm:prSet presAssocID="{A854ECEB-911B-45E1-996D-5B9C8FDC8EE5}" presName="textparent_4" presStyleLbl="node1" presStyleIdx="0" presStyleCnt="0"/>
      <dgm:spPr/>
    </dgm:pt>
    <dgm:pt modelId="{B8DF5333-4647-42FB-A288-B7314FFA17B4}" type="pres">
      <dgm:prSet presAssocID="{A854ECEB-911B-45E1-996D-5B9C8FDC8EE5}" presName="text_4" presStyleLbl="revTx" presStyleIdx="2" presStyleCnt="5" custScaleX="363221">
        <dgm:presLayoutVars>
          <dgm:bulletEnabled val="1"/>
        </dgm:presLayoutVars>
      </dgm:prSet>
      <dgm:spPr/>
      <dgm:t>
        <a:bodyPr/>
        <a:lstStyle/>
        <a:p>
          <a:endParaRPr lang="en-US"/>
        </a:p>
      </dgm:t>
    </dgm:pt>
    <dgm:pt modelId="{0C9CE11B-8B9C-426D-AE98-2D1C675A7C46}" type="pres">
      <dgm:prSet presAssocID="{3B479AC5-ACF2-48EA-B284-91359B82AC62}" presName="picture_5" presStyleCnt="0"/>
      <dgm:spPr/>
    </dgm:pt>
    <dgm:pt modelId="{9AAF8BF7-236E-4573-87BE-B130C558969C}" type="pres">
      <dgm:prSet presAssocID="{3B479AC5-ACF2-48EA-B284-91359B82AC62}" presName="pictureRepeatNode" presStyleLbl="alignImgPlace1" presStyleIdx="4" presStyleCnt="6"/>
      <dgm:spPr/>
      <dgm:t>
        <a:bodyPr/>
        <a:lstStyle/>
        <a:p>
          <a:endParaRPr lang="en-US"/>
        </a:p>
      </dgm:t>
    </dgm:pt>
    <dgm:pt modelId="{994557DD-B9E6-4049-B6BF-B9255CC9BDB2}" type="pres">
      <dgm:prSet presAssocID="{72F2693F-2949-4861-8B70-31C1FB05C723}" presName="line_5" presStyleLbl="parChTrans1D1" presStyleIdx="3" presStyleCnt="5"/>
      <dgm:spPr/>
    </dgm:pt>
    <dgm:pt modelId="{2DC912ED-214D-457A-A3E2-22577B7BE334}" type="pres">
      <dgm:prSet presAssocID="{72F2693F-2949-4861-8B70-31C1FB05C723}" presName="textparent_5" presStyleLbl="node1" presStyleIdx="0" presStyleCnt="0"/>
      <dgm:spPr/>
    </dgm:pt>
    <dgm:pt modelId="{49D9925B-CBDF-48F9-A591-248950F24B04}" type="pres">
      <dgm:prSet presAssocID="{72F2693F-2949-4861-8B70-31C1FB05C723}" presName="text_5" presStyleLbl="revTx" presStyleIdx="3" presStyleCnt="5" custScaleX="187669">
        <dgm:presLayoutVars>
          <dgm:bulletEnabled val="1"/>
        </dgm:presLayoutVars>
      </dgm:prSet>
      <dgm:spPr/>
      <dgm:t>
        <a:bodyPr/>
        <a:lstStyle/>
        <a:p>
          <a:endParaRPr lang="en-US"/>
        </a:p>
      </dgm:t>
    </dgm:pt>
    <dgm:pt modelId="{22D5266F-EAFA-4345-880E-435076A41C12}" type="pres">
      <dgm:prSet presAssocID="{CEB4505E-26AC-4B55-A669-2842EF8F31F3}" presName="picture_6" presStyleCnt="0"/>
      <dgm:spPr/>
    </dgm:pt>
    <dgm:pt modelId="{F0D89DEE-D43E-4718-829D-64B4721648D4}" type="pres">
      <dgm:prSet presAssocID="{CEB4505E-26AC-4B55-A669-2842EF8F31F3}" presName="pictureRepeatNode" presStyleLbl="alignImgPlace1" presStyleIdx="5" presStyleCnt="6"/>
      <dgm:spPr/>
      <dgm:t>
        <a:bodyPr/>
        <a:lstStyle/>
        <a:p>
          <a:endParaRPr lang="en-US"/>
        </a:p>
      </dgm:t>
    </dgm:pt>
    <dgm:pt modelId="{22F580B9-2F07-467B-BFD6-BF313BC7E67C}" type="pres">
      <dgm:prSet presAssocID="{C79D468D-4354-4DD0-9A4D-5BB461B01C53}" presName="line_6" presStyleLbl="parChTrans1D1" presStyleIdx="4" presStyleCnt="5"/>
      <dgm:spPr/>
    </dgm:pt>
    <dgm:pt modelId="{6284B6D8-D892-47FD-935F-74CB81FEC235}" type="pres">
      <dgm:prSet presAssocID="{C79D468D-4354-4DD0-9A4D-5BB461B01C53}" presName="textparent_6" presStyleLbl="node1" presStyleIdx="0" presStyleCnt="0"/>
      <dgm:spPr/>
    </dgm:pt>
    <dgm:pt modelId="{7ABE9EFB-D983-4164-BA1C-1A0DEF366D9A}" type="pres">
      <dgm:prSet presAssocID="{C79D468D-4354-4DD0-9A4D-5BB461B01C53}" presName="text_6" presStyleLbl="revTx" presStyleIdx="4" presStyleCnt="5" custScaleX="163578">
        <dgm:presLayoutVars>
          <dgm:bulletEnabled val="1"/>
        </dgm:presLayoutVars>
      </dgm:prSet>
      <dgm:spPr/>
      <dgm:t>
        <a:bodyPr/>
        <a:lstStyle/>
        <a:p>
          <a:endParaRPr lang="en-US"/>
        </a:p>
      </dgm:t>
    </dgm:pt>
  </dgm:ptLst>
  <dgm:cxnLst>
    <dgm:cxn modelId="{99B6DAEF-7149-4B5E-936B-21DEF76D06A8}" type="presOf" srcId="{A854ECEB-911B-45E1-996D-5B9C8FDC8EE5}" destId="{B8DF5333-4647-42FB-A288-B7314FFA17B4}" srcOrd="0" destOrd="0" presId="urn:microsoft.com/office/officeart/2008/layout/CircularPictureCallout"/>
    <dgm:cxn modelId="{05D65B5A-743B-489B-AC8C-984C35F845EB}" type="presOf" srcId="{5B67FB48-6168-44CD-8D33-EC68645087C3}" destId="{BF919E08-2C46-4079-AD2E-2763F98BDA24}" srcOrd="0" destOrd="0" presId="urn:microsoft.com/office/officeart/2008/layout/CircularPictureCallout"/>
    <dgm:cxn modelId="{BC8D561D-9CC6-4E54-8A7A-7E53A81DA02F}" type="presOf" srcId="{E51ABEE3-2C1A-4683-9612-E934CBAE8250}" destId="{71302E95-AE4C-4DF5-8234-723A7134BB35}" srcOrd="0" destOrd="0" presId="urn:microsoft.com/office/officeart/2008/layout/CircularPictureCallout"/>
    <dgm:cxn modelId="{84FF0464-5712-4B63-B402-7B59F151B54E}" srcId="{03A50F74-25F5-437B-B9C0-11FB72745EBD}" destId="{116A79B2-BF2F-4EA1-BB7B-80FD215E669E}" srcOrd="0" destOrd="0" parTransId="{301CE4F7-46DC-47E7-A2C5-49B938099047}" sibTransId="{E51ABEE3-2C1A-4683-9612-E934CBAE8250}"/>
    <dgm:cxn modelId="{A49B5E15-C7AD-4FAD-BF22-DE7DAD8378D0}" srcId="{03A50F74-25F5-437B-B9C0-11FB72745EBD}" destId="{A854ECEB-911B-45E1-996D-5B9C8FDC8EE5}" srcOrd="3" destOrd="0" parTransId="{7F11679A-34C8-42F7-BCFE-41474AF215C5}" sibTransId="{744003E5-8351-49DD-BBF3-1FDE208D2F9B}"/>
    <dgm:cxn modelId="{E31DB250-DDC8-4943-8204-CDA9BFF20FE8}" srcId="{03A50F74-25F5-437B-B9C0-11FB72745EBD}" destId="{C79D468D-4354-4DD0-9A4D-5BB461B01C53}" srcOrd="5" destOrd="0" parTransId="{F83982A6-648E-4FDA-8701-AAFE96EA17AB}" sibTransId="{CEB4505E-26AC-4B55-A669-2842EF8F31F3}"/>
    <dgm:cxn modelId="{1B5CA5E5-D658-454F-98E0-851C820191C3}" type="presOf" srcId="{C9671B53-1626-4AC4-A00F-D6CE14EE06A2}" destId="{14DF0C53-F89D-4DB8-9E54-B2BA415C276A}" srcOrd="0" destOrd="0" presId="urn:microsoft.com/office/officeart/2008/layout/CircularPictureCallout"/>
    <dgm:cxn modelId="{B211F01E-CE63-436B-B031-2C52E1BE0244}" srcId="{03A50F74-25F5-437B-B9C0-11FB72745EBD}" destId="{C9671B53-1626-4AC4-A00F-D6CE14EE06A2}" srcOrd="1" destOrd="0" parTransId="{650F83FF-44F3-4389-9C74-22732F1FD3F3}" sibTransId="{5B67FB48-6168-44CD-8D33-EC68645087C3}"/>
    <dgm:cxn modelId="{E8C99DAB-476B-4BA0-8E1F-15E0A0207A17}" type="presOf" srcId="{4F790439-B80B-4143-9D74-D4B812A1DB54}" destId="{F35E734D-ED57-4FE1-9AFB-1517606B7BD5}" srcOrd="0" destOrd="0" presId="urn:microsoft.com/office/officeart/2008/layout/CircularPictureCallout"/>
    <dgm:cxn modelId="{7C9E7966-138A-407A-A3AB-DBB88E4ACD1C}" type="presOf" srcId="{C79D468D-4354-4DD0-9A4D-5BB461B01C53}" destId="{7ABE9EFB-D983-4164-BA1C-1A0DEF366D9A}" srcOrd="0" destOrd="0" presId="urn:microsoft.com/office/officeart/2008/layout/CircularPictureCallout"/>
    <dgm:cxn modelId="{C4DDEFDD-127A-4ADD-931E-EB2623F07F2D}" type="presOf" srcId="{3B479AC5-ACF2-48EA-B284-91359B82AC62}" destId="{9AAF8BF7-236E-4573-87BE-B130C558969C}" srcOrd="0" destOrd="0" presId="urn:microsoft.com/office/officeart/2008/layout/CircularPictureCallout"/>
    <dgm:cxn modelId="{8211C20D-FDFF-4DB8-B867-B098C7CAC7A8}" type="presOf" srcId="{72F2693F-2949-4861-8B70-31C1FB05C723}" destId="{49D9925B-CBDF-48F9-A591-248950F24B04}" srcOrd="0" destOrd="0" presId="urn:microsoft.com/office/officeart/2008/layout/CircularPictureCallout"/>
    <dgm:cxn modelId="{9A0C5AB9-252A-4099-8C78-773938A33DF9}" type="presOf" srcId="{98F21A6C-D3A9-437A-A03A-7E4A06E4ED82}" destId="{4D811638-D1EB-461E-89F1-52D0FA6E5FFF}" srcOrd="0" destOrd="0" presId="urn:microsoft.com/office/officeart/2008/layout/CircularPictureCallout"/>
    <dgm:cxn modelId="{0042CBA8-440D-4915-A6C8-E31DA0298A89}" srcId="{03A50F74-25F5-437B-B9C0-11FB72745EBD}" destId="{4F790439-B80B-4143-9D74-D4B812A1DB54}" srcOrd="2" destOrd="0" parTransId="{2476FC99-3B49-4D0D-8891-2DF8F28C17EE}" sibTransId="{98F21A6C-D3A9-437A-A03A-7E4A06E4ED82}"/>
    <dgm:cxn modelId="{BF633EF5-D859-4F4D-A64F-0D80D7097D43}" type="presOf" srcId="{116A79B2-BF2F-4EA1-BB7B-80FD215E669E}" destId="{8B0F29E8-B4E3-4CCA-B359-4DBE8D3A8CB1}" srcOrd="0" destOrd="0" presId="urn:microsoft.com/office/officeart/2008/layout/CircularPictureCallout"/>
    <dgm:cxn modelId="{30297846-8355-45FE-AB7C-D64F98D52C4F}" type="presOf" srcId="{03A50F74-25F5-437B-B9C0-11FB72745EBD}" destId="{93C46FBB-E353-4018-9149-1D19553ACE5F}" srcOrd="0" destOrd="0" presId="urn:microsoft.com/office/officeart/2008/layout/CircularPictureCallout"/>
    <dgm:cxn modelId="{817834D0-7E73-4AC8-9686-3765FF61D303}" type="presOf" srcId="{744003E5-8351-49DD-BBF3-1FDE208D2F9B}" destId="{5E43F5AD-9086-4D09-8D5B-189431877716}" srcOrd="0" destOrd="0" presId="urn:microsoft.com/office/officeart/2008/layout/CircularPictureCallout"/>
    <dgm:cxn modelId="{44D9ACDA-352A-41D0-8CEF-5BA687BF7C99}" srcId="{03A50F74-25F5-437B-B9C0-11FB72745EBD}" destId="{72F2693F-2949-4861-8B70-31C1FB05C723}" srcOrd="4" destOrd="0" parTransId="{932F1DED-0D40-4F13-BE9B-7766D5EA4331}" sibTransId="{3B479AC5-ACF2-48EA-B284-91359B82AC62}"/>
    <dgm:cxn modelId="{0D771D1B-EF91-4B61-8EE5-E8D347A532E6}" type="presOf" srcId="{CEB4505E-26AC-4B55-A669-2842EF8F31F3}" destId="{F0D89DEE-D43E-4718-829D-64B4721648D4}" srcOrd="0" destOrd="0" presId="urn:microsoft.com/office/officeart/2008/layout/CircularPictureCallout"/>
    <dgm:cxn modelId="{09C2AA2B-E749-4198-A026-A485E531A67D}" type="presParOf" srcId="{93C46FBB-E353-4018-9149-1D19553ACE5F}" destId="{22EA85CB-4455-478B-BF1B-202810C2161D}" srcOrd="0" destOrd="0" presId="urn:microsoft.com/office/officeart/2008/layout/CircularPictureCallout"/>
    <dgm:cxn modelId="{A9F8D8B0-F20F-497D-BEF9-CF59F782BAA3}" type="presParOf" srcId="{22EA85CB-4455-478B-BF1B-202810C2161D}" destId="{B0EA0FC9-7560-470A-BD4F-8788F4DB81B6}" srcOrd="0" destOrd="0" presId="urn:microsoft.com/office/officeart/2008/layout/CircularPictureCallout"/>
    <dgm:cxn modelId="{4B747FAB-AE1D-4244-B5D6-C8802A439D0C}" type="presParOf" srcId="{B0EA0FC9-7560-470A-BD4F-8788F4DB81B6}" destId="{71302E95-AE4C-4DF5-8234-723A7134BB35}" srcOrd="0" destOrd="0" presId="urn:microsoft.com/office/officeart/2008/layout/CircularPictureCallout"/>
    <dgm:cxn modelId="{3348A400-E31F-4CAB-9144-404B9ED0269B}" type="presParOf" srcId="{22EA85CB-4455-478B-BF1B-202810C2161D}" destId="{8B0F29E8-B4E3-4CCA-B359-4DBE8D3A8CB1}" srcOrd="1" destOrd="0" presId="urn:microsoft.com/office/officeart/2008/layout/CircularPictureCallout"/>
    <dgm:cxn modelId="{E88E1C9A-F857-4E53-B592-3A6237489DA7}" type="presParOf" srcId="{22EA85CB-4455-478B-BF1B-202810C2161D}" destId="{F2403135-96DE-4394-8818-1AF4ED5DC726}" srcOrd="2" destOrd="0" presId="urn:microsoft.com/office/officeart/2008/layout/CircularPictureCallout"/>
    <dgm:cxn modelId="{9B4B971A-E160-4AF8-8CFF-7E1B10EAD016}" type="presParOf" srcId="{F2403135-96DE-4394-8818-1AF4ED5DC726}" destId="{BF919E08-2C46-4079-AD2E-2763F98BDA24}" srcOrd="0" destOrd="0" presId="urn:microsoft.com/office/officeart/2008/layout/CircularPictureCallout"/>
    <dgm:cxn modelId="{44C4D2DD-2772-452E-916F-16BF63C75D07}" type="presParOf" srcId="{22EA85CB-4455-478B-BF1B-202810C2161D}" destId="{C6FD3B5C-B7C1-470E-8F78-ADED03102B09}" srcOrd="3" destOrd="0" presId="urn:microsoft.com/office/officeart/2008/layout/CircularPictureCallout"/>
    <dgm:cxn modelId="{7A50E237-E863-47BB-84A0-9574EE05FAB5}" type="presParOf" srcId="{22EA85CB-4455-478B-BF1B-202810C2161D}" destId="{A4633A74-AB63-4A10-B259-62576BD3AB65}" srcOrd="4" destOrd="0" presId="urn:microsoft.com/office/officeart/2008/layout/CircularPictureCallout"/>
    <dgm:cxn modelId="{9CB35C82-671B-4ADD-A030-5013C7C743AD}" type="presParOf" srcId="{A4633A74-AB63-4A10-B259-62576BD3AB65}" destId="{14DF0C53-F89D-4DB8-9E54-B2BA415C276A}" srcOrd="0" destOrd="0" presId="urn:microsoft.com/office/officeart/2008/layout/CircularPictureCallout"/>
    <dgm:cxn modelId="{E488727A-127E-4D90-8F91-90ED552B9895}" type="presParOf" srcId="{22EA85CB-4455-478B-BF1B-202810C2161D}" destId="{365C6A3D-3FFB-4D04-BFD8-E22BEEA0C23F}" srcOrd="5" destOrd="0" presId="urn:microsoft.com/office/officeart/2008/layout/CircularPictureCallout"/>
    <dgm:cxn modelId="{D489A118-4D74-41E1-BD69-161B0B337B12}" type="presParOf" srcId="{365C6A3D-3FFB-4D04-BFD8-E22BEEA0C23F}" destId="{4D811638-D1EB-461E-89F1-52D0FA6E5FFF}" srcOrd="0" destOrd="0" presId="urn:microsoft.com/office/officeart/2008/layout/CircularPictureCallout"/>
    <dgm:cxn modelId="{5F2E512C-C199-453E-9FBA-1D4D99907D81}" type="presParOf" srcId="{22EA85CB-4455-478B-BF1B-202810C2161D}" destId="{9C166662-6311-4C86-A3A3-B09C80105E0C}" srcOrd="6" destOrd="0" presId="urn:microsoft.com/office/officeart/2008/layout/CircularPictureCallout"/>
    <dgm:cxn modelId="{121DE3EF-E141-48B2-9823-3D8A6DBB4244}" type="presParOf" srcId="{22EA85CB-4455-478B-BF1B-202810C2161D}" destId="{C2DF50D1-EE9D-4077-9434-ACD835880E0A}" srcOrd="7" destOrd="0" presId="urn:microsoft.com/office/officeart/2008/layout/CircularPictureCallout"/>
    <dgm:cxn modelId="{C5574726-0E5E-4468-8715-8D164007CDBD}" type="presParOf" srcId="{C2DF50D1-EE9D-4077-9434-ACD835880E0A}" destId="{F35E734D-ED57-4FE1-9AFB-1517606B7BD5}" srcOrd="0" destOrd="0" presId="urn:microsoft.com/office/officeart/2008/layout/CircularPictureCallout"/>
    <dgm:cxn modelId="{C97F3E0D-4C2E-4054-B11F-A306B4DDD880}" type="presParOf" srcId="{22EA85CB-4455-478B-BF1B-202810C2161D}" destId="{684301AE-D929-4952-A1BF-F6321E613E97}" srcOrd="8" destOrd="0" presId="urn:microsoft.com/office/officeart/2008/layout/CircularPictureCallout"/>
    <dgm:cxn modelId="{87DED1AB-BE8D-4DD4-B0E3-BCE9EEA839B3}" type="presParOf" srcId="{684301AE-D929-4952-A1BF-F6321E613E97}" destId="{5E43F5AD-9086-4D09-8D5B-189431877716}" srcOrd="0" destOrd="0" presId="urn:microsoft.com/office/officeart/2008/layout/CircularPictureCallout"/>
    <dgm:cxn modelId="{103B0450-B50D-482D-A1EC-FA604434B653}" type="presParOf" srcId="{22EA85CB-4455-478B-BF1B-202810C2161D}" destId="{4BF7D0F8-0291-4E1F-BB7B-BD4A0A3969A5}" srcOrd="9" destOrd="0" presId="urn:microsoft.com/office/officeart/2008/layout/CircularPictureCallout"/>
    <dgm:cxn modelId="{E3C00E1B-90FC-47A7-B7AE-6CEDE0FDED8A}" type="presParOf" srcId="{22EA85CB-4455-478B-BF1B-202810C2161D}" destId="{B58E1549-A998-4CCD-96FA-AA9ACAE88D54}" srcOrd="10" destOrd="0" presId="urn:microsoft.com/office/officeart/2008/layout/CircularPictureCallout"/>
    <dgm:cxn modelId="{4D478C5D-93D6-46B9-A6A2-511E7A6A87C5}" type="presParOf" srcId="{B58E1549-A998-4CCD-96FA-AA9ACAE88D54}" destId="{B8DF5333-4647-42FB-A288-B7314FFA17B4}" srcOrd="0" destOrd="0" presId="urn:microsoft.com/office/officeart/2008/layout/CircularPictureCallout"/>
    <dgm:cxn modelId="{3E4404C0-EED5-4EBC-8990-DC9BDC14676B}" type="presParOf" srcId="{22EA85CB-4455-478B-BF1B-202810C2161D}" destId="{0C9CE11B-8B9C-426D-AE98-2D1C675A7C46}" srcOrd="11" destOrd="0" presId="urn:microsoft.com/office/officeart/2008/layout/CircularPictureCallout"/>
    <dgm:cxn modelId="{0D4F3A37-0944-4017-9B80-F1F3F13F82C0}" type="presParOf" srcId="{0C9CE11B-8B9C-426D-AE98-2D1C675A7C46}" destId="{9AAF8BF7-236E-4573-87BE-B130C558969C}" srcOrd="0" destOrd="0" presId="urn:microsoft.com/office/officeart/2008/layout/CircularPictureCallout"/>
    <dgm:cxn modelId="{D1E6F93D-8F70-4A83-9CD7-84B10F17F800}" type="presParOf" srcId="{22EA85CB-4455-478B-BF1B-202810C2161D}" destId="{994557DD-B9E6-4049-B6BF-B9255CC9BDB2}" srcOrd="12" destOrd="0" presId="urn:microsoft.com/office/officeart/2008/layout/CircularPictureCallout"/>
    <dgm:cxn modelId="{7AFF1634-AAA9-4306-BA39-C0DBDE98DBDC}" type="presParOf" srcId="{22EA85CB-4455-478B-BF1B-202810C2161D}" destId="{2DC912ED-214D-457A-A3E2-22577B7BE334}" srcOrd="13" destOrd="0" presId="urn:microsoft.com/office/officeart/2008/layout/CircularPictureCallout"/>
    <dgm:cxn modelId="{71D960CE-0A86-42B1-AD7D-C9AA7E17EB4B}" type="presParOf" srcId="{2DC912ED-214D-457A-A3E2-22577B7BE334}" destId="{49D9925B-CBDF-48F9-A591-248950F24B04}" srcOrd="0" destOrd="0" presId="urn:microsoft.com/office/officeart/2008/layout/CircularPictureCallout"/>
    <dgm:cxn modelId="{94F0756E-5965-4738-B382-0D9D39CBF151}" type="presParOf" srcId="{22EA85CB-4455-478B-BF1B-202810C2161D}" destId="{22D5266F-EAFA-4345-880E-435076A41C12}" srcOrd="14" destOrd="0" presId="urn:microsoft.com/office/officeart/2008/layout/CircularPictureCallout"/>
    <dgm:cxn modelId="{50DF0064-2DA9-454D-9BCD-E9F83B3A5F38}" type="presParOf" srcId="{22D5266F-EAFA-4345-880E-435076A41C12}" destId="{F0D89DEE-D43E-4718-829D-64B4721648D4}" srcOrd="0" destOrd="0" presId="urn:microsoft.com/office/officeart/2008/layout/CircularPictureCallout"/>
    <dgm:cxn modelId="{7E2FA391-A321-47CA-AD41-4DABB9EDF8CE}" type="presParOf" srcId="{22EA85CB-4455-478B-BF1B-202810C2161D}" destId="{22F580B9-2F07-467B-BFD6-BF313BC7E67C}" srcOrd="15" destOrd="0" presId="urn:microsoft.com/office/officeart/2008/layout/CircularPictureCallout"/>
    <dgm:cxn modelId="{2ABA6033-22B7-455A-A523-7EADF1D22427}" type="presParOf" srcId="{22EA85CB-4455-478B-BF1B-202810C2161D}" destId="{6284B6D8-D892-47FD-935F-74CB81FEC235}" srcOrd="16" destOrd="0" presId="urn:microsoft.com/office/officeart/2008/layout/CircularPictureCallout"/>
    <dgm:cxn modelId="{46659ED3-EE99-420A-8107-F0179396113A}" type="presParOf" srcId="{6284B6D8-D892-47FD-935F-74CB81FEC235}" destId="{7ABE9EFB-D983-4164-BA1C-1A0DEF366D9A}" srcOrd="0" destOrd="0" presId="urn:microsoft.com/office/officeart/2008/layout/CircularPictureCallou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1A7C54E-28CC-4A0E-8534-3E4CC4E9763F}" type="doc">
      <dgm:prSet loTypeId="urn:microsoft.com/office/officeart/2005/8/layout/target1" loCatId="relationship" qsTypeId="urn:microsoft.com/office/officeart/2005/8/quickstyle/simple1" qsCatId="simple" csTypeId="urn:microsoft.com/office/officeart/2005/8/colors/accent5_3" csCatId="accent5" phldr="1"/>
      <dgm:spPr/>
    </dgm:pt>
    <dgm:pt modelId="{8E06B3D7-8B00-4833-90D5-AC9BCFEDEE73}">
      <dgm:prSet phldrT="[Text]"/>
      <dgm:spPr/>
      <dgm:t>
        <a:bodyPr/>
        <a:lstStyle/>
        <a:p>
          <a:r>
            <a:rPr lang="en-US" b="0" dirty="0" smtClean="0">
              <a:latin typeface="Times New Roman" panose="02020603050405020304" pitchFamily="18" charset="0"/>
              <a:cs typeface="Times New Roman" panose="02020603050405020304" pitchFamily="18" charset="0"/>
            </a:rPr>
            <a:t>Nội quy, quy định và các chế độ chính sách của Nhà trường</a:t>
          </a:r>
          <a:endParaRPr lang="en-US" b="0" dirty="0">
            <a:latin typeface="Times New Roman" panose="02020603050405020304" pitchFamily="18" charset="0"/>
            <a:cs typeface="Times New Roman" panose="02020603050405020304" pitchFamily="18" charset="0"/>
          </a:endParaRPr>
        </a:p>
      </dgm:t>
    </dgm:pt>
    <dgm:pt modelId="{F5A0F9DA-1F3E-4054-8482-4086A8CB0DE7}" type="parTrans" cxnId="{28BA6AB5-B8A8-4E38-9A5B-035F4E376C40}">
      <dgm:prSet/>
      <dgm:spPr/>
      <dgm:t>
        <a:bodyPr/>
        <a:lstStyle/>
        <a:p>
          <a:endParaRPr lang="en-US">
            <a:latin typeface="Times New Roman" panose="02020603050405020304" pitchFamily="18" charset="0"/>
            <a:cs typeface="Times New Roman" panose="02020603050405020304" pitchFamily="18" charset="0"/>
          </a:endParaRPr>
        </a:p>
      </dgm:t>
    </dgm:pt>
    <dgm:pt modelId="{2D53785B-523C-46E1-949C-FE7EAC6B2C19}" type="sibTrans" cxnId="{28BA6AB5-B8A8-4E38-9A5B-035F4E376C40}">
      <dgm:prSet/>
      <dgm:spPr/>
      <dgm:t>
        <a:bodyPr/>
        <a:lstStyle/>
        <a:p>
          <a:endParaRPr lang="en-US">
            <a:latin typeface="Times New Roman" panose="02020603050405020304" pitchFamily="18" charset="0"/>
            <a:cs typeface="Times New Roman" panose="02020603050405020304" pitchFamily="18" charset="0"/>
          </a:endParaRPr>
        </a:p>
      </dgm:t>
    </dgm:pt>
    <dgm:pt modelId="{FA9E1D6E-67B0-4620-B6D1-B2FE469C1376}">
      <dgm:prSet phldrT="[Text]"/>
      <dgm:spPr/>
      <dgm:t>
        <a:bodyPr/>
        <a:lstStyle/>
        <a:p>
          <a:r>
            <a:rPr lang="en-US" smtClean="0">
              <a:latin typeface="Times New Roman" panose="02020603050405020304" pitchFamily="18" charset="0"/>
              <a:cs typeface="Times New Roman" panose="02020603050405020304" pitchFamily="18" charset="0"/>
            </a:rPr>
            <a:t>Thời khóa biểu lớp học</a:t>
          </a:r>
          <a:endParaRPr lang="en-US">
            <a:latin typeface="Times New Roman" panose="02020603050405020304" pitchFamily="18" charset="0"/>
            <a:cs typeface="Times New Roman" panose="02020603050405020304" pitchFamily="18" charset="0"/>
          </a:endParaRPr>
        </a:p>
      </dgm:t>
    </dgm:pt>
    <dgm:pt modelId="{C589BAEB-520F-4C0E-B503-C0C888BCEE36}" type="parTrans" cxnId="{B0893549-B677-4FED-A97E-5F623348690C}">
      <dgm:prSet/>
      <dgm:spPr/>
      <dgm:t>
        <a:bodyPr/>
        <a:lstStyle/>
        <a:p>
          <a:endParaRPr lang="en-US">
            <a:latin typeface="Times New Roman" panose="02020603050405020304" pitchFamily="18" charset="0"/>
            <a:cs typeface="Times New Roman" panose="02020603050405020304" pitchFamily="18" charset="0"/>
          </a:endParaRPr>
        </a:p>
      </dgm:t>
    </dgm:pt>
    <dgm:pt modelId="{AE976455-0471-4A84-857E-5A36E30EF0C5}" type="sibTrans" cxnId="{B0893549-B677-4FED-A97E-5F623348690C}">
      <dgm:prSet/>
      <dgm:spPr/>
      <dgm:t>
        <a:bodyPr/>
        <a:lstStyle/>
        <a:p>
          <a:endParaRPr lang="en-US">
            <a:latin typeface="Times New Roman" panose="02020603050405020304" pitchFamily="18" charset="0"/>
            <a:cs typeface="Times New Roman" panose="02020603050405020304" pitchFamily="18" charset="0"/>
          </a:endParaRPr>
        </a:p>
      </dgm:t>
    </dgm:pt>
    <dgm:pt modelId="{B49AB888-62FC-4EA6-AC6F-22AB81A7AEB4}">
      <dgm:prSet phldrT="[Text]"/>
      <dgm:spPr/>
      <dgm:t>
        <a:bodyPr/>
        <a:lstStyle/>
        <a:p>
          <a:r>
            <a:rPr lang="en-US" smtClean="0">
              <a:latin typeface="Times New Roman" panose="02020603050405020304" pitchFamily="18" charset="0"/>
              <a:cs typeface="Times New Roman" panose="02020603050405020304" pitchFamily="18" charset="0"/>
            </a:rPr>
            <a:t>Kết quả năm học 2018 – 2019</a:t>
          </a:r>
          <a:endParaRPr lang="en-US">
            <a:latin typeface="Times New Roman" panose="02020603050405020304" pitchFamily="18" charset="0"/>
            <a:cs typeface="Times New Roman" panose="02020603050405020304" pitchFamily="18" charset="0"/>
          </a:endParaRPr>
        </a:p>
      </dgm:t>
    </dgm:pt>
    <dgm:pt modelId="{474ACCAD-03AD-4434-A2DD-EBE101EC5A80}" type="parTrans" cxnId="{38DAFCAB-8B79-40F1-B444-0E1854633ABE}">
      <dgm:prSet/>
      <dgm:spPr/>
      <dgm:t>
        <a:bodyPr/>
        <a:lstStyle/>
        <a:p>
          <a:endParaRPr lang="en-US">
            <a:latin typeface="Times New Roman" panose="02020603050405020304" pitchFamily="18" charset="0"/>
            <a:cs typeface="Times New Roman" panose="02020603050405020304" pitchFamily="18" charset="0"/>
          </a:endParaRPr>
        </a:p>
      </dgm:t>
    </dgm:pt>
    <dgm:pt modelId="{0C5D1F5A-382E-4585-9DFF-D489407F7FD5}" type="sibTrans" cxnId="{38DAFCAB-8B79-40F1-B444-0E1854633ABE}">
      <dgm:prSet/>
      <dgm:spPr/>
      <dgm:t>
        <a:bodyPr/>
        <a:lstStyle/>
        <a:p>
          <a:endParaRPr lang="en-US">
            <a:latin typeface="Times New Roman" panose="02020603050405020304" pitchFamily="18" charset="0"/>
            <a:cs typeface="Times New Roman" panose="02020603050405020304" pitchFamily="18" charset="0"/>
          </a:endParaRPr>
        </a:p>
      </dgm:t>
    </dgm:pt>
    <dgm:pt modelId="{C649586C-01F7-4CA3-84FD-099B95F2A3B9}">
      <dgm:prSet phldrT="[Text]"/>
      <dgm:spPr/>
      <dgm:t>
        <a:bodyPr/>
        <a:lstStyle/>
        <a:p>
          <a:r>
            <a:rPr lang="en-US" smtClean="0">
              <a:latin typeface="Times New Roman" panose="02020603050405020304" pitchFamily="18" charset="0"/>
              <a:cs typeface="Times New Roman" panose="02020603050405020304" pitchFamily="18" charset="0"/>
            </a:rPr>
            <a:t>Kết quả Học tập, Chuyên cần</a:t>
          </a:r>
        </a:p>
      </dgm:t>
    </dgm:pt>
    <dgm:pt modelId="{8E54B69B-3F9A-4E8B-A74B-D9CF4C131084}" type="parTrans" cxnId="{08C9C79F-B8AD-418B-AE4F-4874AF7C85C9}">
      <dgm:prSet/>
      <dgm:spPr/>
      <dgm:t>
        <a:bodyPr/>
        <a:lstStyle/>
        <a:p>
          <a:endParaRPr lang="en-US">
            <a:latin typeface="Times New Roman" panose="02020603050405020304" pitchFamily="18" charset="0"/>
            <a:cs typeface="Times New Roman" panose="02020603050405020304" pitchFamily="18" charset="0"/>
          </a:endParaRPr>
        </a:p>
      </dgm:t>
    </dgm:pt>
    <dgm:pt modelId="{BBCB17EC-D231-4220-9550-B7D5E19C5EBB}" type="sibTrans" cxnId="{08C9C79F-B8AD-418B-AE4F-4874AF7C85C9}">
      <dgm:prSet/>
      <dgm:spPr/>
      <dgm:t>
        <a:bodyPr/>
        <a:lstStyle/>
        <a:p>
          <a:endParaRPr lang="en-US">
            <a:latin typeface="Times New Roman" panose="02020603050405020304" pitchFamily="18" charset="0"/>
            <a:cs typeface="Times New Roman" panose="02020603050405020304" pitchFamily="18" charset="0"/>
          </a:endParaRPr>
        </a:p>
      </dgm:t>
    </dgm:pt>
    <dgm:pt modelId="{2887727F-B1CD-402D-BA40-8F3F191217E2}">
      <dgm:prSet phldrT="[Text]"/>
      <dgm:spPr/>
      <dgm:t>
        <a:bodyPr/>
        <a:lstStyle/>
        <a:p>
          <a:r>
            <a:rPr lang="en-US" smtClean="0">
              <a:latin typeface="Times New Roman" panose="02020603050405020304" pitchFamily="18" charset="0"/>
              <a:cs typeface="Times New Roman" panose="02020603050405020304" pitchFamily="18" charset="0"/>
            </a:rPr>
            <a:t>Khuyến khích tham gia Câu lạc bộ trường</a:t>
          </a:r>
          <a:endParaRPr lang="en-US">
            <a:latin typeface="Times New Roman" panose="02020603050405020304" pitchFamily="18" charset="0"/>
            <a:cs typeface="Times New Roman" panose="02020603050405020304" pitchFamily="18" charset="0"/>
          </a:endParaRPr>
        </a:p>
      </dgm:t>
    </dgm:pt>
    <dgm:pt modelId="{15145539-B711-4C0E-9F7F-7B326F1EF8EE}" type="parTrans" cxnId="{029DA83C-0C98-4823-AC85-3BF9625F648C}">
      <dgm:prSet/>
      <dgm:spPr/>
      <dgm:t>
        <a:bodyPr/>
        <a:lstStyle/>
        <a:p>
          <a:endParaRPr lang="en-US">
            <a:latin typeface="Times New Roman" panose="02020603050405020304" pitchFamily="18" charset="0"/>
            <a:cs typeface="Times New Roman" panose="02020603050405020304" pitchFamily="18" charset="0"/>
          </a:endParaRPr>
        </a:p>
      </dgm:t>
    </dgm:pt>
    <dgm:pt modelId="{1E7A068A-6AA1-48BD-AB8C-11BFCC44A165}" type="sibTrans" cxnId="{029DA83C-0C98-4823-AC85-3BF9625F648C}">
      <dgm:prSet/>
      <dgm:spPr/>
      <dgm:t>
        <a:bodyPr/>
        <a:lstStyle/>
        <a:p>
          <a:endParaRPr lang="en-US">
            <a:latin typeface="Times New Roman" panose="02020603050405020304" pitchFamily="18" charset="0"/>
            <a:cs typeface="Times New Roman" panose="02020603050405020304" pitchFamily="18" charset="0"/>
          </a:endParaRPr>
        </a:p>
      </dgm:t>
    </dgm:pt>
    <dgm:pt modelId="{9388DFCB-F3F1-4F55-95D4-24BAE3D1CF06}" type="pres">
      <dgm:prSet presAssocID="{31A7C54E-28CC-4A0E-8534-3E4CC4E9763F}" presName="composite" presStyleCnt="0">
        <dgm:presLayoutVars>
          <dgm:chMax val="5"/>
          <dgm:dir/>
          <dgm:resizeHandles val="exact"/>
        </dgm:presLayoutVars>
      </dgm:prSet>
      <dgm:spPr/>
    </dgm:pt>
    <dgm:pt modelId="{FB9A9873-B2D6-4D52-B15B-A45618F6AD3F}" type="pres">
      <dgm:prSet presAssocID="{8E06B3D7-8B00-4833-90D5-AC9BCFEDEE73}" presName="circle1" presStyleLbl="lnNode1" presStyleIdx="0" presStyleCnt="5"/>
      <dgm:spPr/>
    </dgm:pt>
    <dgm:pt modelId="{B7BE0699-3786-466A-857C-595D971FCE67}" type="pres">
      <dgm:prSet presAssocID="{8E06B3D7-8B00-4833-90D5-AC9BCFEDEE73}" presName="text1" presStyleLbl="revTx" presStyleIdx="0" presStyleCnt="5" custScaleX="155861" custLinFactNeighborX="28294" custLinFactNeighborY="4714">
        <dgm:presLayoutVars>
          <dgm:bulletEnabled val="1"/>
        </dgm:presLayoutVars>
      </dgm:prSet>
      <dgm:spPr/>
      <dgm:t>
        <a:bodyPr/>
        <a:lstStyle/>
        <a:p>
          <a:endParaRPr lang="en-US"/>
        </a:p>
      </dgm:t>
    </dgm:pt>
    <dgm:pt modelId="{05276870-147F-4D55-B63A-2F89631DDE70}" type="pres">
      <dgm:prSet presAssocID="{8E06B3D7-8B00-4833-90D5-AC9BCFEDEE73}" presName="line1" presStyleLbl="callout" presStyleIdx="0" presStyleCnt="10"/>
      <dgm:spPr/>
    </dgm:pt>
    <dgm:pt modelId="{77C4BBD9-634D-4C9F-AEC9-E3422D3A3F71}" type="pres">
      <dgm:prSet presAssocID="{8E06B3D7-8B00-4833-90D5-AC9BCFEDEE73}" presName="d1" presStyleLbl="callout" presStyleIdx="1" presStyleCnt="10"/>
      <dgm:spPr/>
    </dgm:pt>
    <dgm:pt modelId="{079D2767-2388-4584-9BE9-E30DA8BDC73D}" type="pres">
      <dgm:prSet presAssocID="{FA9E1D6E-67B0-4620-B6D1-B2FE469C1376}" presName="circle2" presStyleLbl="lnNode1" presStyleIdx="1" presStyleCnt="5"/>
      <dgm:spPr/>
    </dgm:pt>
    <dgm:pt modelId="{D75F2E65-F5C1-4872-BEF1-34785AEA0F74}" type="pres">
      <dgm:prSet presAssocID="{FA9E1D6E-67B0-4620-B6D1-B2FE469C1376}" presName="text2" presStyleLbl="revTx" presStyleIdx="1" presStyleCnt="5" custScaleX="131907" custLinFactNeighborX="17197">
        <dgm:presLayoutVars>
          <dgm:bulletEnabled val="1"/>
        </dgm:presLayoutVars>
      </dgm:prSet>
      <dgm:spPr/>
      <dgm:t>
        <a:bodyPr/>
        <a:lstStyle/>
        <a:p>
          <a:endParaRPr lang="en-US"/>
        </a:p>
      </dgm:t>
    </dgm:pt>
    <dgm:pt modelId="{093BA72F-9568-4945-B005-306C334F1A66}" type="pres">
      <dgm:prSet presAssocID="{FA9E1D6E-67B0-4620-B6D1-B2FE469C1376}" presName="line2" presStyleLbl="callout" presStyleIdx="2" presStyleCnt="10"/>
      <dgm:spPr/>
    </dgm:pt>
    <dgm:pt modelId="{9DC88D53-257A-4EC6-B658-4A5574A2C2E8}" type="pres">
      <dgm:prSet presAssocID="{FA9E1D6E-67B0-4620-B6D1-B2FE469C1376}" presName="d2" presStyleLbl="callout" presStyleIdx="3" presStyleCnt="10"/>
      <dgm:spPr/>
    </dgm:pt>
    <dgm:pt modelId="{121088A0-4614-4460-850C-E000C7E4C33A}" type="pres">
      <dgm:prSet presAssocID="{B49AB888-62FC-4EA6-AC6F-22AB81A7AEB4}" presName="circle3" presStyleLbl="lnNode1" presStyleIdx="2" presStyleCnt="5"/>
      <dgm:spPr/>
    </dgm:pt>
    <dgm:pt modelId="{E96AE3B8-38B3-4551-9AB8-AC4D348542F5}" type="pres">
      <dgm:prSet presAssocID="{B49AB888-62FC-4EA6-AC6F-22AB81A7AEB4}" presName="text3" presStyleLbl="revTx" presStyleIdx="2" presStyleCnt="5" custScaleX="148550" custLinFactNeighborX="26074">
        <dgm:presLayoutVars>
          <dgm:bulletEnabled val="1"/>
        </dgm:presLayoutVars>
      </dgm:prSet>
      <dgm:spPr/>
      <dgm:t>
        <a:bodyPr/>
        <a:lstStyle/>
        <a:p>
          <a:endParaRPr lang="en-US"/>
        </a:p>
      </dgm:t>
    </dgm:pt>
    <dgm:pt modelId="{5918CB81-2D3F-4964-8305-DFA241126C45}" type="pres">
      <dgm:prSet presAssocID="{B49AB888-62FC-4EA6-AC6F-22AB81A7AEB4}" presName="line3" presStyleLbl="callout" presStyleIdx="4" presStyleCnt="10"/>
      <dgm:spPr/>
    </dgm:pt>
    <dgm:pt modelId="{638DAF73-7684-4D94-A5DA-1D8E1869D4E7}" type="pres">
      <dgm:prSet presAssocID="{B49AB888-62FC-4EA6-AC6F-22AB81A7AEB4}" presName="d3" presStyleLbl="callout" presStyleIdx="5" presStyleCnt="10"/>
      <dgm:spPr/>
    </dgm:pt>
    <dgm:pt modelId="{C3FB74F0-8E4B-4594-A00C-282D7F322404}" type="pres">
      <dgm:prSet presAssocID="{C649586C-01F7-4CA3-84FD-099B95F2A3B9}" presName="circle4" presStyleLbl="lnNode1" presStyleIdx="3" presStyleCnt="5"/>
      <dgm:spPr/>
    </dgm:pt>
    <dgm:pt modelId="{9278C35E-62E6-4BFF-AD94-D416D97B34C6}" type="pres">
      <dgm:prSet presAssocID="{C649586C-01F7-4CA3-84FD-099B95F2A3B9}" presName="text4" presStyleLbl="revTx" presStyleIdx="3" presStyleCnt="5" custScaleX="152988" custLinFactNeighborX="28294">
        <dgm:presLayoutVars>
          <dgm:bulletEnabled val="1"/>
        </dgm:presLayoutVars>
      </dgm:prSet>
      <dgm:spPr/>
      <dgm:t>
        <a:bodyPr/>
        <a:lstStyle/>
        <a:p>
          <a:endParaRPr lang="en-US"/>
        </a:p>
      </dgm:t>
    </dgm:pt>
    <dgm:pt modelId="{25F9699F-02C9-4C8A-BA40-3C89E7046F56}" type="pres">
      <dgm:prSet presAssocID="{C649586C-01F7-4CA3-84FD-099B95F2A3B9}" presName="line4" presStyleLbl="callout" presStyleIdx="6" presStyleCnt="10"/>
      <dgm:spPr/>
    </dgm:pt>
    <dgm:pt modelId="{2E46C2CF-12FB-4DD7-8389-0B7CD870C9DC}" type="pres">
      <dgm:prSet presAssocID="{C649586C-01F7-4CA3-84FD-099B95F2A3B9}" presName="d4" presStyleLbl="callout" presStyleIdx="7" presStyleCnt="10"/>
      <dgm:spPr/>
    </dgm:pt>
    <dgm:pt modelId="{DE333888-E0FD-494D-999D-DE8FB804B0CF}" type="pres">
      <dgm:prSet presAssocID="{2887727F-B1CD-402D-BA40-8F3F191217E2}" presName="circle5" presStyleLbl="lnNode1" presStyleIdx="4" presStyleCnt="5"/>
      <dgm:spPr/>
    </dgm:pt>
    <dgm:pt modelId="{7D0F6EAE-0A7D-46AA-83A0-EB6126F4B1DA}" type="pres">
      <dgm:prSet presAssocID="{2887727F-B1CD-402D-BA40-8F3F191217E2}" presName="text5" presStyleLbl="revTx" presStyleIdx="4" presStyleCnt="5" custScaleX="152469" custLinFactNeighborX="28294" custLinFactNeighborY="1571">
        <dgm:presLayoutVars>
          <dgm:bulletEnabled val="1"/>
        </dgm:presLayoutVars>
      </dgm:prSet>
      <dgm:spPr/>
      <dgm:t>
        <a:bodyPr/>
        <a:lstStyle/>
        <a:p>
          <a:endParaRPr lang="en-US"/>
        </a:p>
      </dgm:t>
    </dgm:pt>
    <dgm:pt modelId="{4B1A2AA8-5002-459E-9904-0F238ECAEE52}" type="pres">
      <dgm:prSet presAssocID="{2887727F-B1CD-402D-BA40-8F3F191217E2}" presName="line5" presStyleLbl="callout" presStyleIdx="8" presStyleCnt="10"/>
      <dgm:spPr/>
    </dgm:pt>
    <dgm:pt modelId="{BFF94FCF-9852-43A3-A7A4-3DD3BE9B4F8B}" type="pres">
      <dgm:prSet presAssocID="{2887727F-B1CD-402D-BA40-8F3F191217E2}" presName="d5" presStyleLbl="callout" presStyleIdx="9" presStyleCnt="10"/>
      <dgm:spPr/>
    </dgm:pt>
  </dgm:ptLst>
  <dgm:cxnLst>
    <dgm:cxn modelId="{A0C11F37-77C6-4B8B-899F-52D361B5E734}" type="presOf" srcId="{8E06B3D7-8B00-4833-90D5-AC9BCFEDEE73}" destId="{B7BE0699-3786-466A-857C-595D971FCE67}" srcOrd="0" destOrd="0" presId="urn:microsoft.com/office/officeart/2005/8/layout/target1"/>
    <dgm:cxn modelId="{EAC624FD-0FDE-4FD8-BDA6-0F2C7A3B3B22}" type="presOf" srcId="{B49AB888-62FC-4EA6-AC6F-22AB81A7AEB4}" destId="{E96AE3B8-38B3-4551-9AB8-AC4D348542F5}" srcOrd="0" destOrd="0" presId="urn:microsoft.com/office/officeart/2005/8/layout/target1"/>
    <dgm:cxn modelId="{38DAFCAB-8B79-40F1-B444-0E1854633ABE}" srcId="{31A7C54E-28CC-4A0E-8534-3E4CC4E9763F}" destId="{B49AB888-62FC-4EA6-AC6F-22AB81A7AEB4}" srcOrd="2" destOrd="0" parTransId="{474ACCAD-03AD-4434-A2DD-EBE101EC5A80}" sibTransId="{0C5D1F5A-382E-4585-9DFF-D489407F7FD5}"/>
    <dgm:cxn modelId="{28BA6AB5-B8A8-4E38-9A5B-035F4E376C40}" srcId="{31A7C54E-28CC-4A0E-8534-3E4CC4E9763F}" destId="{8E06B3D7-8B00-4833-90D5-AC9BCFEDEE73}" srcOrd="0" destOrd="0" parTransId="{F5A0F9DA-1F3E-4054-8482-4086A8CB0DE7}" sibTransId="{2D53785B-523C-46E1-949C-FE7EAC6B2C19}"/>
    <dgm:cxn modelId="{B0893549-B677-4FED-A97E-5F623348690C}" srcId="{31A7C54E-28CC-4A0E-8534-3E4CC4E9763F}" destId="{FA9E1D6E-67B0-4620-B6D1-B2FE469C1376}" srcOrd="1" destOrd="0" parTransId="{C589BAEB-520F-4C0E-B503-C0C888BCEE36}" sibTransId="{AE976455-0471-4A84-857E-5A36E30EF0C5}"/>
    <dgm:cxn modelId="{FC9E5FFE-5221-424B-872C-DE098811DFCA}" type="presOf" srcId="{2887727F-B1CD-402D-BA40-8F3F191217E2}" destId="{7D0F6EAE-0A7D-46AA-83A0-EB6126F4B1DA}" srcOrd="0" destOrd="0" presId="urn:microsoft.com/office/officeart/2005/8/layout/target1"/>
    <dgm:cxn modelId="{08C9C79F-B8AD-418B-AE4F-4874AF7C85C9}" srcId="{31A7C54E-28CC-4A0E-8534-3E4CC4E9763F}" destId="{C649586C-01F7-4CA3-84FD-099B95F2A3B9}" srcOrd="3" destOrd="0" parTransId="{8E54B69B-3F9A-4E8B-A74B-D9CF4C131084}" sibTransId="{BBCB17EC-D231-4220-9550-B7D5E19C5EBB}"/>
    <dgm:cxn modelId="{029DA83C-0C98-4823-AC85-3BF9625F648C}" srcId="{31A7C54E-28CC-4A0E-8534-3E4CC4E9763F}" destId="{2887727F-B1CD-402D-BA40-8F3F191217E2}" srcOrd="4" destOrd="0" parTransId="{15145539-B711-4C0E-9F7F-7B326F1EF8EE}" sibTransId="{1E7A068A-6AA1-48BD-AB8C-11BFCC44A165}"/>
    <dgm:cxn modelId="{CBD2C0D7-2905-47F0-A9B5-31B731EF8D79}" type="presOf" srcId="{C649586C-01F7-4CA3-84FD-099B95F2A3B9}" destId="{9278C35E-62E6-4BFF-AD94-D416D97B34C6}" srcOrd="0" destOrd="0" presId="urn:microsoft.com/office/officeart/2005/8/layout/target1"/>
    <dgm:cxn modelId="{18E1D338-6C1C-4193-B23B-3E88895BB702}" type="presOf" srcId="{31A7C54E-28CC-4A0E-8534-3E4CC4E9763F}" destId="{9388DFCB-F3F1-4F55-95D4-24BAE3D1CF06}" srcOrd="0" destOrd="0" presId="urn:microsoft.com/office/officeart/2005/8/layout/target1"/>
    <dgm:cxn modelId="{93069D58-7866-4982-B8BE-F928127BD1F6}" type="presOf" srcId="{FA9E1D6E-67B0-4620-B6D1-B2FE469C1376}" destId="{D75F2E65-F5C1-4872-BEF1-34785AEA0F74}" srcOrd="0" destOrd="0" presId="urn:microsoft.com/office/officeart/2005/8/layout/target1"/>
    <dgm:cxn modelId="{E7AB8636-B9DC-4AE7-B27B-657FC16F216B}" type="presParOf" srcId="{9388DFCB-F3F1-4F55-95D4-24BAE3D1CF06}" destId="{FB9A9873-B2D6-4D52-B15B-A45618F6AD3F}" srcOrd="0" destOrd="0" presId="urn:microsoft.com/office/officeart/2005/8/layout/target1"/>
    <dgm:cxn modelId="{052D2ECC-9B9E-4943-8C14-008857D1411F}" type="presParOf" srcId="{9388DFCB-F3F1-4F55-95D4-24BAE3D1CF06}" destId="{B7BE0699-3786-466A-857C-595D971FCE67}" srcOrd="1" destOrd="0" presId="urn:microsoft.com/office/officeart/2005/8/layout/target1"/>
    <dgm:cxn modelId="{8909C6BC-7FBB-40BF-AE87-8AB4C6208F0E}" type="presParOf" srcId="{9388DFCB-F3F1-4F55-95D4-24BAE3D1CF06}" destId="{05276870-147F-4D55-B63A-2F89631DDE70}" srcOrd="2" destOrd="0" presId="urn:microsoft.com/office/officeart/2005/8/layout/target1"/>
    <dgm:cxn modelId="{39353DE5-FBFE-46FC-996C-D74EC3D99536}" type="presParOf" srcId="{9388DFCB-F3F1-4F55-95D4-24BAE3D1CF06}" destId="{77C4BBD9-634D-4C9F-AEC9-E3422D3A3F71}" srcOrd="3" destOrd="0" presId="urn:microsoft.com/office/officeart/2005/8/layout/target1"/>
    <dgm:cxn modelId="{47A2F57D-894F-4E7B-BB91-0D2FFD4F36F4}" type="presParOf" srcId="{9388DFCB-F3F1-4F55-95D4-24BAE3D1CF06}" destId="{079D2767-2388-4584-9BE9-E30DA8BDC73D}" srcOrd="4" destOrd="0" presId="urn:microsoft.com/office/officeart/2005/8/layout/target1"/>
    <dgm:cxn modelId="{B9E4AF97-DD48-4083-9117-77E51A388919}" type="presParOf" srcId="{9388DFCB-F3F1-4F55-95D4-24BAE3D1CF06}" destId="{D75F2E65-F5C1-4872-BEF1-34785AEA0F74}" srcOrd="5" destOrd="0" presId="urn:microsoft.com/office/officeart/2005/8/layout/target1"/>
    <dgm:cxn modelId="{A36ADD62-1D1C-4A09-A292-1DCB50FFC442}" type="presParOf" srcId="{9388DFCB-F3F1-4F55-95D4-24BAE3D1CF06}" destId="{093BA72F-9568-4945-B005-306C334F1A66}" srcOrd="6" destOrd="0" presId="urn:microsoft.com/office/officeart/2005/8/layout/target1"/>
    <dgm:cxn modelId="{6FBADE37-75D9-4715-B88E-379C4DD69AF7}" type="presParOf" srcId="{9388DFCB-F3F1-4F55-95D4-24BAE3D1CF06}" destId="{9DC88D53-257A-4EC6-B658-4A5574A2C2E8}" srcOrd="7" destOrd="0" presId="urn:microsoft.com/office/officeart/2005/8/layout/target1"/>
    <dgm:cxn modelId="{5D4608AD-FF95-4922-B862-01524A610739}" type="presParOf" srcId="{9388DFCB-F3F1-4F55-95D4-24BAE3D1CF06}" destId="{121088A0-4614-4460-850C-E000C7E4C33A}" srcOrd="8" destOrd="0" presId="urn:microsoft.com/office/officeart/2005/8/layout/target1"/>
    <dgm:cxn modelId="{313705EA-1EF1-4482-BE94-D6F6DE55D5C7}" type="presParOf" srcId="{9388DFCB-F3F1-4F55-95D4-24BAE3D1CF06}" destId="{E96AE3B8-38B3-4551-9AB8-AC4D348542F5}" srcOrd="9" destOrd="0" presId="urn:microsoft.com/office/officeart/2005/8/layout/target1"/>
    <dgm:cxn modelId="{85F855A9-F599-4671-9B99-64B5B5A2BBDF}" type="presParOf" srcId="{9388DFCB-F3F1-4F55-95D4-24BAE3D1CF06}" destId="{5918CB81-2D3F-4964-8305-DFA241126C45}" srcOrd="10" destOrd="0" presId="urn:microsoft.com/office/officeart/2005/8/layout/target1"/>
    <dgm:cxn modelId="{F689E681-12A2-42B0-B65E-B73C6C059104}" type="presParOf" srcId="{9388DFCB-F3F1-4F55-95D4-24BAE3D1CF06}" destId="{638DAF73-7684-4D94-A5DA-1D8E1869D4E7}" srcOrd="11" destOrd="0" presId="urn:microsoft.com/office/officeart/2005/8/layout/target1"/>
    <dgm:cxn modelId="{1BBA07A9-8CE2-44AB-8E6E-8D5901D77299}" type="presParOf" srcId="{9388DFCB-F3F1-4F55-95D4-24BAE3D1CF06}" destId="{C3FB74F0-8E4B-4594-A00C-282D7F322404}" srcOrd="12" destOrd="0" presId="urn:microsoft.com/office/officeart/2005/8/layout/target1"/>
    <dgm:cxn modelId="{E6E13484-AA31-477D-AD28-6922A9A66D9F}" type="presParOf" srcId="{9388DFCB-F3F1-4F55-95D4-24BAE3D1CF06}" destId="{9278C35E-62E6-4BFF-AD94-D416D97B34C6}" srcOrd="13" destOrd="0" presId="urn:microsoft.com/office/officeart/2005/8/layout/target1"/>
    <dgm:cxn modelId="{1667D06D-EB95-477E-89A6-444ABCADD1CB}" type="presParOf" srcId="{9388DFCB-F3F1-4F55-95D4-24BAE3D1CF06}" destId="{25F9699F-02C9-4C8A-BA40-3C89E7046F56}" srcOrd="14" destOrd="0" presId="urn:microsoft.com/office/officeart/2005/8/layout/target1"/>
    <dgm:cxn modelId="{F0A254B7-DBAC-4818-A642-4BB9C67575B4}" type="presParOf" srcId="{9388DFCB-F3F1-4F55-95D4-24BAE3D1CF06}" destId="{2E46C2CF-12FB-4DD7-8389-0B7CD870C9DC}" srcOrd="15" destOrd="0" presId="urn:microsoft.com/office/officeart/2005/8/layout/target1"/>
    <dgm:cxn modelId="{1A830E2C-C317-4309-B7FA-8A5B133B8CEF}" type="presParOf" srcId="{9388DFCB-F3F1-4F55-95D4-24BAE3D1CF06}" destId="{DE333888-E0FD-494D-999D-DE8FB804B0CF}" srcOrd="16" destOrd="0" presId="urn:microsoft.com/office/officeart/2005/8/layout/target1"/>
    <dgm:cxn modelId="{28F58C6A-7459-463B-8A68-CE16D3571167}" type="presParOf" srcId="{9388DFCB-F3F1-4F55-95D4-24BAE3D1CF06}" destId="{7D0F6EAE-0A7D-46AA-83A0-EB6126F4B1DA}" srcOrd="17" destOrd="0" presId="urn:microsoft.com/office/officeart/2005/8/layout/target1"/>
    <dgm:cxn modelId="{9E6C1F85-4AAA-42C7-A7A7-AEC8B19EE921}" type="presParOf" srcId="{9388DFCB-F3F1-4F55-95D4-24BAE3D1CF06}" destId="{4B1A2AA8-5002-459E-9904-0F238ECAEE52}" srcOrd="18" destOrd="0" presId="urn:microsoft.com/office/officeart/2005/8/layout/target1"/>
    <dgm:cxn modelId="{DC28C561-DC65-4524-BACA-EE93F117D83B}" type="presParOf" srcId="{9388DFCB-F3F1-4F55-95D4-24BAE3D1CF06}" destId="{BFF94FCF-9852-43A3-A7A4-3DD3BE9B4F8B}" srcOrd="19" destOrd="0" presId="urn:microsoft.com/office/officeart/2005/8/layout/targe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2F580B9-2F07-467B-BFD6-BF313BC7E67C}">
      <dsp:nvSpPr>
        <dsp:cNvPr id="0" name=""/>
        <dsp:cNvSpPr/>
      </dsp:nvSpPr>
      <dsp:spPr>
        <a:xfrm>
          <a:off x="1863641" y="3560185"/>
          <a:ext cx="3778716" cy="0"/>
        </a:xfrm>
        <a:prstGeom prst="line">
          <a:avLst/>
        </a:prstGeom>
        <a:noFill/>
        <a:ln w="15875" cap="flat" cmpd="sng" algn="ctr">
          <a:solidFill>
            <a:schemeClr val="accent3">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94557DD-B9E6-4049-B6BF-B9255CC9BDB2}">
      <dsp:nvSpPr>
        <dsp:cNvPr id="0" name=""/>
        <dsp:cNvSpPr/>
      </dsp:nvSpPr>
      <dsp:spPr>
        <a:xfrm>
          <a:off x="1863641" y="2922820"/>
          <a:ext cx="3193161" cy="0"/>
        </a:xfrm>
        <a:prstGeom prst="line">
          <a:avLst/>
        </a:prstGeom>
        <a:noFill/>
        <a:ln w="15875" cap="flat" cmpd="sng" algn="ctr">
          <a:solidFill>
            <a:schemeClr val="accent3">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BF7D0F8-0291-4E1F-BB7B-BD4A0A3969A5}">
      <dsp:nvSpPr>
        <dsp:cNvPr id="0" name=""/>
        <dsp:cNvSpPr/>
      </dsp:nvSpPr>
      <dsp:spPr>
        <a:xfrm>
          <a:off x="1863641" y="2032000"/>
          <a:ext cx="2981824" cy="0"/>
        </a:xfrm>
        <a:prstGeom prst="line">
          <a:avLst/>
        </a:prstGeom>
        <a:noFill/>
        <a:ln w="15875" cap="flat" cmpd="sng" algn="ctr">
          <a:solidFill>
            <a:schemeClr val="accent3">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C166662-6311-4C86-A3A3-B09C80105E0C}">
      <dsp:nvSpPr>
        <dsp:cNvPr id="0" name=""/>
        <dsp:cNvSpPr/>
      </dsp:nvSpPr>
      <dsp:spPr>
        <a:xfrm>
          <a:off x="1863641" y="1141179"/>
          <a:ext cx="3193161" cy="0"/>
        </a:xfrm>
        <a:prstGeom prst="line">
          <a:avLst/>
        </a:prstGeom>
        <a:noFill/>
        <a:ln w="15875" cap="flat" cmpd="sng" algn="ctr">
          <a:solidFill>
            <a:schemeClr val="accent3">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6FD3B5C-B7C1-470E-8F78-ADED03102B09}">
      <dsp:nvSpPr>
        <dsp:cNvPr id="0" name=""/>
        <dsp:cNvSpPr/>
      </dsp:nvSpPr>
      <dsp:spPr>
        <a:xfrm>
          <a:off x="1863641" y="503814"/>
          <a:ext cx="3778716" cy="0"/>
        </a:xfrm>
        <a:prstGeom prst="line">
          <a:avLst/>
        </a:prstGeom>
        <a:noFill/>
        <a:ln w="15875" cap="flat" cmpd="sng" algn="ctr">
          <a:solidFill>
            <a:schemeClr val="accent3">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1302E95-AE4C-4DF5-8234-723A7134BB35}">
      <dsp:nvSpPr>
        <dsp:cNvPr id="0" name=""/>
        <dsp:cNvSpPr/>
      </dsp:nvSpPr>
      <dsp:spPr>
        <a:xfrm>
          <a:off x="1" y="168359"/>
          <a:ext cx="3727280" cy="3727280"/>
        </a:xfrm>
        <a:prstGeom prst="ellipse">
          <a:avLst/>
        </a:prstGeom>
        <a:solidFill>
          <a:schemeClr val="accent3">
            <a:tint val="40000"/>
            <a:hueOff val="0"/>
            <a:satOff val="0"/>
            <a:lumOff val="0"/>
            <a:alphaOff val="0"/>
          </a:schemeClr>
        </a:solidFill>
        <a:ln w="15875" cap="flat" cmpd="sng" algn="ctr">
          <a:solidFill>
            <a:schemeClr val="accent3">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B0F29E8-B4E3-4CCA-B359-4DBE8D3A8CB1}">
      <dsp:nvSpPr>
        <dsp:cNvPr id="0" name=""/>
        <dsp:cNvSpPr/>
      </dsp:nvSpPr>
      <dsp:spPr>
        <a:xfrm>
          <a:off x="670911" y="1374599"/>
          <a:ext cx="2385459" cy="1230002"/>
        </a:xfrm>
        <a:prstGeom prst="rect">
          <a:avLst/>
        </a:prstGeom>
        <a:noFill/>
        <a:ln w="15875" cap="flat" cmpd="sng" algn="ctr">
          <a:noFill/>
          <a:prstDash val="solid"/>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b" anchorCtr="0">
          <a:noAutofit/>
        </a:bodyPr>
        <a:lstStyle/>
        <a:p>
          <a:pPr lvl="0" algn="ctr" defTabSz="1289050">
            <a:lnSpc>
              <a:spcPct val="90000"/>
            </a:lnSpc>
            <a:spcBef>
              <a:spcPct val="0"/>
            </a:spcBef>
            <a:spcAft>
              <a:spcPct val="35000"/>
            </a:spcAft>
          </a:pPr>
          <a:r>
            <a:rPr lang="en-US" sz="2900" b="1" kern="1200" dirty="0" smtClean="0"/>
            <a:t>Bậc đào tạo Trung </a:t>
          </a:r>
          <a:r>
            <a:rPr lang="en-US" sz="2900" b="1" kern="1200" dirty="0" err="1" smtClean="0"/>
            <a:t>câp</a:t>
          </a:r>
          <a:r>
            <a:rPr lang="en-US" sz="2900" b="1" kern="1200" dirty="0" smtClean="0"/>
            <a:t>, hệ chính quy</a:t>
          </a:r>
          <a:endParaRPr lang="en-US" sz="2900" b="1" kern="1200" dirty="0"/>
        </a:p>
      </dsp:txBody>
      <dsp:txXfrm>
        <a:off x="670911" y="1374599"/>
        <a:ext cx="2385459" cy="1230002"/>
      </dsp:txXfrm>
    </dsp:sp>
    <dsp:sp modelId="{BF919E08-2C46-4079-AD2E-2763F98BDA24}">
      <dsp:nvSpPr>
        <dsp:cNvPr id="0" name=""/>
        <dsp:cNvSpPr/>
      </dsp:nvSpPr>
      <dsp:spPr>
        <a:xfrm>
          <a:off x="5306903" y="168359"/>
          <a:ext cx="670910" cy="670910"/>
        </a:xfrm>
        <a:prstGeom prst="ellipse">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a:stretch>
        </a:blipFill>
        <a:ln w="15875" cap="flat" cmpd="sng" algn="ctr">
          <a:solidFill>
            <a:schemeClr val="accent3">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14DF0C53-F89D-4DB8-9E54-B2BA415C276A}">
      <dsp:nvSpPr>
        <dsp:cNvPr id="0" name=""/>
        <dsp:cNvSpPr/>
      </dsp:nvSpPr>
      <dsp:spPr>
        <a:xfrm>
          <a:off x="5977813" y="168359"/>
          <a:ext cx="984545" cy="6709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0" rIns="49530" bIns="0" numCol="1" spcCol="1270" anchor="ctr" anchorCtr="0">
          <a:noAutofit/>
        </a:bodyPr>
        <a:lstStyle/>
        <a:p>
          <a:pPr lvl="0" algn="l" defTabSz="577850">
            <a:lnSpc>
              <a:spcPct val="90000"/>
            </a:lnSpc>
            <a:spcBef>
              <a:spcPct val="0"/>
            </a:spcBef>
            <a:spcAft>
              <a:spcPct val="35000"/>
            </a:spcAft>
          </a:pPr>
          <a:r>
            <a:rPr lang="en-US" sz="1300" b="0" kern="1200" smtClean="0"/>
            <a:t>Mã: </a:t>
          </a:r>
          <a:r>
            <a:rPr lang="en-US" sz="2400" b="0" kern="1200" smtClean="0"/>
            <a:t>T4</a:t>
          </a:r>
          <a:endParaRPr lang="en-US" sz="2400" b="0" kern="1200"/>
        </a:p>
      </dsp:txBody>
      <dsp:txXfrm>
        <a:off x="5977813" y="168359"/>
        <a:ext cx="984545" cy="670910"/>
      </dsp:txXfrm>
    </dsp:sp>
    <dsp:sp modelId="{4D811638-D1EB-461E-89F1-52D0FA6E5FFF}">
      <dsp:nvSpPr>
        <dsp:cNvPr id="0" name=""/>
        <dsp:cNvSpPr/>
      </dsp:nvSpPr>
      <dsp:spPr>
        <a:xfrm>
          <a:off x="4721347" y="805724"/>
          <a:ext cx="670910" cy="670910"/>
        </a:xfrm>
        <a:prstGeom prst="ellipse">
          <a:avLst/>
        </a:prstGeom>
        <a:blipFill>
          <a:blip xmlns:r="http://schemas.openxmlformats.org/officeDocument/2006/relationships" r:embed="rId2">
            <a:extLst>
              <a:ext uri="{28A0092B-C50C-407E-A947-70E740481C1C}">
                <a14:useLocalDpi xmlns:a14="http://schemas.microsoft.com/office/drawing/2010/main" val="0"/>
              </a:ext>
            </a:extLst>
          </a:blip>
          <a:srcRect/>
          <a:stretch>
            <a:fillRect/>
          </a:stretch>
        </a:blipFill>
        <a:ln w="15875" cap="flat" cmpd="sng" algn="ctr">
          <a:solidFill>
            <a:schemeClr val="accent3">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F35E734D-ED57-4FE1-9AFB-1517606B7BD5}">
      <dsp:nvSpPr>
        <dsp:cNvPr id="0" name=""/>
        <dsp:cNvSpPr/>
      </dsp:nvSpPr>
      <dsp:spPr>
        <a:xfrm>
          <a:off x="5392257" y="805724"/>
          <a:ext cx="2059505" cy="6709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0" rIns="60960" bIns="0" numCol="1" spcCol="1270" anchor="ctr" anchorCtr="0">
          <a:noAutofit/>
        </a:bodyPr>
        <a:lstStyle/>
        <a:p>
          <a:pPr lvl="0" algn="l" defTabSz="711200">
            <a:lnSpc>
              <a:spcPct val="90000"/>
            </a:lnSpc>
            <a:spcBef>
              <a:spcPct val="0"/>
            </a:spcBef>
            <a:spcAft>
              <a:spcPct val="35000"/>
            </a:spcAft>
          </a:pPr>
          <a:r>
            <a:rPr lang="en-US" sz="1600" b="0" kern="1200" smtClean="0"/>
            <a:t>Thời gian học: </a:t>
          </a:r>
          <a:r>
            <a:rPr lang="en-US" sz="1600" b="1" kern="1200" smtClean="0"/>
            <a:t>3 năm</a:t>
          </a:r>
          <a:endParaRPr lang="en-US" sz="1600" b="1" kern="1200"/>
        </a:p>
      </dsp:txBody>
      <dsp:txXfrm>
        <a:off x="5392257" y="805724"/>
        <a:ext cx="2059505" cy="670910"/>
      </dsp:txXfrm>
    </dsp:sp>
    <dsp:sp modelId="{5E43F5AD-9086-4D09-8D5B-189431877716}">
      <dsp:nvSpPr>
        <dsp:cNvPr id="0" name=""/>
        <dsp:cNvSpPr/>
      </dsp:nvSpPr>
      <dsp:spPr>
        <a:xfrm>
          <a:off x="4510010" y="1696544"/>
          <a:ext cx="670910" cy="670910"/>
        </a:xfrm>
        <a:prstGeom prst="ellipse">
          <a:avLst/>
        </a:prstGeom>
        <a:blipFill>
          <a:blip xmlns:r="http://schemas.openxmlformats.org/officeDocument/2006/relationships" r:embed="rId3">
            <a:extLst>
              <a:ext uri="{28A0092B-C50C-407E-A947-70E740481C1C}">
                <a14:useLocalDpi xmlns:a14="http://schemas.microsoft.com/office/drawing/2010/main" val="0"/>
              </a:ext>
            </a:extLst>
          </a:blip>
          <a:srcRect/>
          <a:stretch>
            <a:fillRect/>
          </a:stretch>
        </a:blipFill>
        <a:ln w="15875" cap="flat" cmpd="sng" algn="ctr">
          <a:solidFill>
            <a:schemeClr val="accent3">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B8DF5333-4647-42FB-A288-B7314FFA17B4}">
      <dsp:nvSpPr>
        <dsp:cNvPr id="0" name=""/>
        <dsp:cNvSpPr/>
      </dsp:nvSpPr>
      <dsp:spPr>
        <a:xfrm>
          <a:off x="5180921" y="1696544"/>
          <a:ext cx="2271926" cy="6709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0" rIns="60960" bIns="0" numCol="1" spcCol="1270" anchor="ctr" anchorCtr="0">
          <a:noAutofit/>
        </a:bodyPr>
        <a:lstStyle/>
        <a:p>
          <a:pPr lvl="0" algn="l" defTabSz="711200">
            <a:lnSpc>
              <a:spcPct val="90000"/>
            </a:lnSpc>
            <a:spcBef>
              <a:spcPct val="0"/>
            </a:spcBef>
            <a:spcAft>
              <a:spcPct val="35000"/>
            </a:spcAft>
          </a:pPr>
          <a:r>
            <a:rPr lang="en-US" sz="1600" kern="1200" smtClean="0"/>
            <a:t>Được liên thông CĐ và ĐH</a:t>
          </a:r>
          <a:endParaRPr lang="en-US" sz="1600" kern="1200"/>
        </a:p>
      </dsp:txBody>
      <dsp:txXfrm>
        <a:off x="5180921" y="1696544"/>
        <a:ext cx="2271926" cy="670910"/>
      </dsp:txXfrm>
    </dsp:sp>
    <dsp:sp modelId="{9AAF8BF7-236E-4573-87BE-B130C558969C}">
      <dsp:nvSpPr>
        <dsp:cNvPr id="0" name=""/>
        <dsp:cNvSpPr/>
      </dsp:nvSpPr>
      <dsp:spPr>
        <a:xfrm>
          <a:off x="4721347" y="2587364"/>
          <a:ext cx="670910" cy="670910"/>
        </a:xfrm>
        <a:prstGeom prst="ellipse">
          <a:avLst/>
        </a:prstGeom>
        <a:blipFill>
          <a:blip xmlns:r="http://schemas.openxmlformats.org/officeDocument/2006/relationships" r:embed="rId4">
            <a:extLst>
              <a:ext uri="{28A0092B-C50C-407E-A947-70E740481C1C}">
                <a14:useLocalDpi xmlns:a14="http://schemas.microsoft.com/office/drawing/2010/main" val="0"/>
              </a:ext>
            </a:extLst>
          </a:blip>
          <a:srcRect/>
          <a:stretch>
            <a:fillRect/>
          </a:stretch>
        </a:blipFill>
        <a:ln w="15875" cap="flat" cmpd="sng" algn="ctr">
          <a:solidFill>
            <a:schemeClr val="accent3">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49D9925B-CBDF-48F9-A591-248950F24B04}">
      <dsp:nvSpPr>
        <dsp:cNvPr id="0" name=""/>
        <dsp:cNvSpPr/>
      </dsp:nvSpPr>
      <dsp:spPr>
        <a:xfrm>
          <a:off x="5392257" y="2587364"/>
          <a:ext cx="2059879" cy="6709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0" rIns="60960" bIns="0" numCol="1" spcCol="1270" anchor="ctr" anchorCtr="0">
          <a:noAutofit/>
        </a:bodyPr>
        <a:lstStyle/>
        <a:p>
          <a:pPr lvl="0" algn="l" defTabSz="711200">
            <a:lnSpc>
              <a:spcPct val="90000"/>
            </a:lnSpc>
            <a:spcBef>
              <a:spcPct val="0"/>
            </a:spcBef>
            <a:spcAft>
              <a:spcPct val="35000"/>
            </a:spcAft>
          </a:pPr>
          <a:r>
            <a:rPr lang="en-US" sz="1600" kern="1200" smtClean="0"/>
            <a:t>Được liên thông với trường nước ngoài</a:t>
          </a:r>
          <a:endParaRPr lang="en-US" sz="1600" kern="1200"/>
        </a:p>
      </dsp:txBody>
      <dsp:txXfrm>
        <a:off x="5392257" y="2587364"/>
        <a:ext cx="2059879" cy="670910"/>
      </dsp:txXfrm>
    </dsp:sp>
    <dsp:sp modelId="{F0D89DEE-D43E-4718-829D-64B4721648D4}">
      <dsp:nvSpPr>
        <dsp:cNvPr id="0" name=""/>
        <dsp:cNvSpPr/>
      </dsp:nvSpPr>
      <dsp:spPr>
        <a:xfrm>
          <a:off x="5306903" y="3224729"/>
          <a:ext cx="670910" cy="670910"/>
        </a:xfrm>
        <a:prstGeom prst="ellipse">
          <a:avLst/>
        </a:prstGeom>
        <a:blipFill>
          <a:blip xmlns:r="http://schemas.openxmlformats.org/officeDocument/2006/relationships" r:embed="rId5">
            <a:extLst>
              <a:ext uri="{28A0092B-C50C-407E-A947-70E740481C1C}">
                <a14:useLocalDpi xmlns:a14="http://schemas.microsoft.com/office/drawing/2010/main" val="0"/>
              </a:ext>
            </a:extLst>
          </a:blip>
          <a:srcRect/>
          <a:stretch>
            <a:fillRect/>
          </a:stretch>
        </a:blipFill>
        <a:ln w="15875" cap="flat" cmpd="sng" algn="ctr">
          <a:solidFill>
            <a:schemeClr val="accent3">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7ABE9EFB-D983-4164-BA1C-1A0DEF366D9A}">
      <dsp:nvSpPr>
        <dsp:cNvPr id="0" name=""/>
        <dsp:cNvSpPr/>
      </dsp:nvSpPr>
      <dsp:spPr>
        <a:xfrm>
          <a:off x="5977813" y="3224729"/>
          <a:ext cx="1476746" cy="6709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0" rIns="60960" bIns="0" numCol="1" spcCol="1270" anchor="ctr" anchorCtr="0">
          <a:noAutofit/>
        </a:bodyPr>
        <a:lstStyle/>
        <a:p>
          <a:pPr lvl="0" algn="l" defTabSz="711200">
            <a:lnSpc>
              <a:spcPct val="90000"/>
            </a:lnSpc>
            <a:spcBef>
              <a:spcPct val="0"/>
            </a:spcBef>
            <a:spcAft>
              <a:spcPct val="35000"/>
            </a:spcAft>
          </a:pPr>
          <a:r>
            <a:rPr lang="en-US" sz="1600" kern="1200" dirty="0" smtClean="0"/>
            <a:t>Kế hoạch đào tạo, Chương trình đào tạo</a:t>
          </a:r>
          <a:endParaRPr lang="en-US" sz="1600" kern="1200" dirty="0"/>
        </a:p>
      </dsp:txBody>
      <dsp:txXfrm>
        <a:off x="5977813" y="3224729"/>
        <a:ext cx="1476746" cy="67091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E333888-E0FD-494D-999D-DE8FB804B0CF}">
      <dsp:nvSpPr>
        <dsp:cNvPr id="0" name=""/>
        <dsp:cNvSpPr/>
      </dsp:nvSpPr>
      <dsp:spPr>
        <a:xfrm>
          <a:off x="670664" y="998538"/>
          <a:ext cx="3433762" cy="3433762"/>
        </a:xfrm>
        <a:prstGeom prst="ellipse">
          <a:avLst/>
        </a:prstGeom>
        <a:solidFill>
          <a:schemeClr val="accent5">
            <a:shade val="80000"/>
            <a:hueOff val="203550"/>
            <a:satOff val="2780"/>
            <a:lumOff val="24708"/>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3FB74F0-8E4B-4594-A00C-282D7F322404}">
      <dsp:nvSpPr>
        <dsp:cNvPr id="0" name=""/>
        <dsp:cNvSpPr/>
      </dsp:nvSpPr>
      <dsp:spPr>
        <a:xfrm>
          <a:off x="1052098" y="1379971"/>
          <a:ext cx="2670894" cy="2670894"/>
        </a:xfrm>
        <a:prstGeom prst="ellipse">
          <a:avLst/>
        </a:prstGeom>
        <a:solidFill>
          <a:schemeClr val="accent5">
            <a:shade val="80000"/>
            <a:hueOff val="152663"/>
            <a:satOff val="2085"/>
            <a:lumOff val="18531"/>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21088A0-4614-4460-850C-E000C7E4C33A}">
      <dsp:nvSpPr>
        <dsp:cNvPr id="0" name=""/>
        <dsp:cNvSpPr/>
      </dsp:nvSpPr>
      <dsp:spPr>
        <a:xfrm>
          <a:off x="1433532" y="1761405"/>
          <a:ext cx="1908027" cy="1908027"/>
        </a:xfrm>
        <a:prstGeom prst="ellipse">
          <a:avLst/>
        </a:prstGeom>
        <a:solidFill>
          <a:schemeClr val="accent5">
            <a:shade val="80000"/>
            <a:hueOff val="101775"/>
            <a:satOff val="1390"/>
            <a:lumOff val="12354"/>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79D2767-2388-4584-9BE9-E30DA8BDC73D}">
      <dsp:nvSpPr>
        <dsp:cNvPr id="0" name=""/>
        <dsp:cNvSpPr/>
      </dsp:nvSpPr>
      <dsp:spPr>
        <a:xfrm>
          <a:off x="1815251" y="2143125"/>
          <a:ext cx="1144587" cy="1144587"/>
        </a:xfrm>
        <a:prstGeom prst="ellipse">
          <a:avLst/>
        </a:prstGeom>
        <a:solidFill>
          <a:schemeClr val="accent5">
            <a:shade val="80000"/>
            <a:hueOff val="50888"/>
            <a:satOff val="695"/>
            <a:lumOff val="6177"/>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B9A9873-B2D6-4D52-B15B-A45618F6AD3F}">
      <dsp:nvSpPr>
        <dsp:cNvPr id="0" name=""/>
        <dsp:cNvSpPr/>
      </dsp:nvSpPr>
      <dsp:spPr>
        <a:xfrm>
          <a:off x="2196685" y="2524559"/>
          <a:ext cx="381719" cy="381719"/>
        </a:xfrm>
        <a:prstGeom prst="ellipse">
          <a:avLst/>
        </a:prstGeom>
        <a:solidFill>
          <a:schemeClr val="accent5">
            <a:shade val="8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7BE0699-3786-466A-857C-595D971FCE67}">
      <dsp:nvSpPr>
        <dsp:cNvPr id="0" name=""/>
        <dsp:cNvSpPr/>
      </dsp:nvSpPr>
      <dsp:spPr>
        <a:xfrm>
          <a:off x="4682961" y="174624"/>
          <a:ext cx="2675948" cy="60617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9050" rIns="19050" bIns="19050" numCol="1" spcCol="1270" anchor="ctr" anchorCtr="0">
          <a:noAutofit/>
        </a:bodyPr>
        <a:lstStyle/>
        <a:p>
          <a:pPr lvl="0" algn="l" defTabSz="666750">
            <a:lnSpc>
              <a:spcPct val="90000"/>
            </a:lnSpc>
            <a:spcBef>
              <a:spcPct val="0"/>
            </a:spcBef>
            <a:spcAft>
              <a:spcPct val="35000"/>
            </a:spcAft>
          </a:pPr>
          <a:r>
            <a:rPr lang="en-US" sz="1500" b="0" kern="1200" dirty="0" smtClean="0">
              <a:latin typeface="Times New Roman" panose="02020603050405020304" pitchFamily="18" charset="0"/>
              <a:cs typeface="Times New Roman" panose="02020603050405020304" pitchFamily="18" charset="0"/>
            </a:rPr>
            <a:t>Nội quy, quy định và các chế độ chính sách của Nhà trường</a:t>
          </a:r>
          <a:endParaRPr lang="en-US" sz="1500" b="0" kern="1200" dirty="0">
            <a:latin typeface="Times New Roman" panose="02020603050405020304" pitchFamily="18" charset="0"/>
            <a:cs typeface="Times New Roman" panose="02020603050405020304" pitchFamily="18" charset="0"/>
          </a:endParaRPr>
        </a:p>
      </dsp:txBody>
      <dsp:txXfrm>
        <a:off x="4682961" y="174624"/>
        <a:ext cx="2675948" cy="606173"/>
      </dsp:txXfrm>
    </dsp:sp>
    <dsp:sp modelId="{05276870-147F-4D55-B63A-2F89631DDE70}">
      <dsp:nvSpPr>
        <dsp:cNvPr id="0" name=""/>
        <dsp:cNvSpPr/>
      </dsp:nvSpPr>
      <dsp:spPr>
        <a:xfrm>
          <a:off x="4247500" y="449136"/>
          <a:ext cx="429220" cy="0"/>
        </a:xfrm>
        <a:prstGeom prst="line">
          <a:avLst/>
        </a:prstGeom>
        <a:solidFill>
          <a:schemeClr val="accent5">
            <a:hueOff val="0"/>
            <a:satOff val="0"/>
            <a:lumOff val="0"/>
            <a:alphaOff val="0"/>
          </a:schemeClr>
        </a:solidFill>
        <a:ln w="15875"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77C4BBD9-634D-4C9F-AEC9-E3422D3A3F71}">
      <dsp:nvSpPr>
        <dsp:cNvPr id="0" name=""/>
        <dsp:cNvSpPr/>
      </dsp:nvSpPr>
      <dsp:spPr>
        <a:xfrm rot="5400000">
          <a:off x="2182950" y="653731"/>
          <a:ext cx="2266283" cy="1857093"/>
        </a:xfrm>
        <a:prstGeom prst="line">
          <a:avLst/>
        </a:prstGeom>
        <a:solidFill>
          <a:schemeClr val="accent5">
            <a:hueOff val="0"/>
            <a:satOff val="0"/>
            <a:lumOff val="0"/>
            <a:alphaOff val="0"/>
          </a:schemeClr>
        </a:solidFill>
        <a:ln w="15875"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D75F2E65-F5C1-4872-BEF1-34785AEA0F74}">
      <dsp:nvSpPr>
        <dsp:cNvPr id="0" name=""/>
        <dsp:cNvSpPr/>
      </dsp:nvSpPr>
      <dsp:spPr>
        <a:xfrm>
          <a:off x="4698070" y="787018"/>
          <a:ext cx="2264686" cy="60617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9050" rIns="19050" bIns="19050" numCol="1" spcCol="1270" anchor="ctr" anchorCtr="0">
          <a:noAutofit/>
        </a:bodyPr>
        <a:lstStyle/>
        <a:p>
          <a:pPr lvl="0" algn="l" defTabSz="666750">
            <a:lnSpc>
              <a:spcPct val="90000"/>
            </a:lnSpc>
            <a:spcBef>
              <a:spcPct val="0"/>
            </a:spcBef>
            <a:spcAft>
              <a:spcPct val="35000"/>
            </a:spcAft>
          </a:pPr>
          <a:r>
            <a:rPr lang="en-US" sz="1500" kern="1200" smtClean="0">
              <a:latin typeface="Times New Roman" panose="02020603050405020304" pitchFamily="18" charset="0"/>
              <a:cs typeface="Times New Roman" panose="02020603050405020304" pitchFamily="18" charset="0"/>
            </a:rPr>
            <a:t>Thời khóa biểu lớp học</a:t>
          </a:r>
          <a:endParaRPr lang="en-US" sz="1500" kern="1200">
            <a:latin typeface="Times New Roman" panose="02020603050405020304" pitchFamily="18" charset="0"/>
            <a:cs typeface="Times New Roman" panose="02020603050405020304" pitchFamily="18" charset="0"/>
          </a:endParaRPr>
        </a:p>
      </dsp:txBody>
      <dsp:txXfrm>
        <a:off x="4698070" y="787018"/>
        <a:ext cx="2264686" cy="606173"/>
      </dsp:txXfrm>
    </dsp:sp>
    <dsp:sp modelId="{093BA72F-9568-4945-B005-306C334F1A66}">
      <dsp:nvSpPr>
        <dsp:cNvPr id="0" name=""/>
        <dsp:cNvSpPr/>
      </dsp:nvSpPr>
      <dsp:spPr>
        <a:xfrm>
          <a:off x="4247500" y="1090105"/>
          <a:ext cx="429220" cy="0"/>
        </a:xfrm>
        <a:prstGeom prst="line">
          <a:avLst/>
        </a:prstGeom>
        <a:solidFill>
          <a:schemeClr val="accent5">
            <a:hueOff val="0"/>
            <a:satOff val="0"/>
            <a:lumOff val="0"/>
            <a:alphaOff val="0"/>
          </a:schemeClr>
        </a:solidFill>
        <a:ln w="15875"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9DC88D53-257A-4EC6-B658-4A5574A2C2E8}">
      <dsp:nvSpPr>
        <dsp:cNvPr id="0" name=""/>
        <dsp:cNvSpPr/>
      </dsp:nvSpPr>
      <dsp:spPr>
        <a:xfrm rot="5400000">
          <a:off x="2515968" y="1245997"/>
          <a:ext cx="1886966" cy="1573807"/>
        </a:xfrm>
        <a:prstGeom prst="line">
          <a:avLst/>
        </a:prstGeom>
        <a:solidFill>
          <a:schemeClr val="accent5">
            <a:hueOff val="0"/>
            <a:satOff val="0"/>
            <a:lumOff val="0"/>
            <a:alphaOff val="0"/>
          </a:schemeClr>
        </a:solidFill>
        <a:ln w="15875"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E96AE3B8-38B3-4551-9AB8-AC4D348542F5}">
      <dsp:nvSpPr>
        <dsp:cNvPr id="0" name=""/>
        <dsp:cNvSpPr/>
      </dsp:nvSpPr>
      <dsp:spPr>
        <a:xfrm>
          <a:off x="4707607" y="1427987"/>
          <a:ext cx="2550427" cy="60617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9050" rIns="19050" bIns="19050" numCol="1" spcCol="1270" anchor="ctr" anchorCtr="0">
          <a:noAutofit/>
        </a:bodyPr>
        <a:lstStyle/>
        <a:p>
          <a:pPr lvl="0" algn="l" defTabSz="666750">
            <a:lnSpc>
              <a:spcPct val="90000"/>
            </a:lnSpc>
            <a:spcBef>
              <a:spcPct val="0"/>
            </a:spcBef>
            <a:spcAft>
              <a:spcPct val="35000"/>
            </a:spcAft>
          </a:pPr>
          <a:r>
            <a:rPr lang="en-US" sz="1500" kern="1200" smtClean="0">
              <a:latin typeface="Times New Roman" panose="02020603050405020304" pitchFamily="18" charset="0"/>
              <a:cs typeface="Times New Roman" panose="02020603050405020304" pitchFamily="18" charset="0"/>
            </a:rPr>
            <a:t>Kết quả năm học 2018 – 2019</a:t>
          </a:r>
          <a:endParaRPr lang="en-US" sz="1500" kern="1200">
            <a:latin typeface="Times New Roman" panose="02020603050405020304" pitchFamily="18" charset="0"/>
            <a:cs typeface="Times New Roman" panose="02020603050405020304" pitchFamily="18" charset="0"/>
          </a:endParaRPr>
        </a:p>
      </dsp:txBody>
      <dsp:txXfrm>
        <a:off x="4707607" y="1427987"/>
        <a:ext cx="2550427" cy="606173"/>
      </dsp:txXfrm>
    </dsp:sp>
    <dsp:sp modelId="{5918CB81-2D3F-4964-8305-DFA241126C45}">
      <dsp:nvSpPr>
        <dsp:cNvPr id="0" name=""/>
        <dsp:cNvSpPr/>
      </dsp:nvSpPr>
      <dsp:spPr>
        <a:xfrm>
          <a:off x="4247500" y="1731074"/>
          <a:ext cx="429220" cy="0"/>
        </a:xfrm>
        <a:prstGeom prst="line">
          <a:avLst/>
        </a:prstGeom>
        <a:solidFill>
          <a:schemeClr val="accent5">
            <a:hueOff val="0"/>
            <a:satOff val="0"/>
            <a:lumOff val="0"/>
            <a:alphaOff val="0"/>
          </a:schemeClr>
        </a:solidFill>
        <a:ln w="15875"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638DAF73-7684-4D94-A5DA-1D8E1869D4E7}">
      <dsp:nvSpPr>
        <dsp:cNvPr id="0" name=""/>
        <dsp:cNvSpPr/>
      </dsp:nvSpPr>
      <dsp:spPr>
        <a:xfrm rot="5400000">
          <a:off x="2842519" y="1814056"/>
          <a:ext cx="1487963" cy="1321998"/>
        </a:xfrm>
        <a:prstGeom prst="line">
          <a:avLst/>
        </a:prstGeom>
        <a:solidFill>
          <a:schemeClr val="accent5">
            <a:hueOff val="0"/>
            <a:satOff val="0"/>
            <a:lumOff val="0"/>
            <a:alphaOff val="0"/>
          </a:schemeClr>
        </a:solidFill>
        <a:ln w="15875"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9278C35E-62E6-4BFF-AD94-D416D97B34C6}">
      <dsp:nvSpPr>
        <dsp:cNvPr id="0" name=""/>
        <dsp:cNvSpPr/>
      </dsp:nvSpPr>
      <dsp:spPr>
        <a:xfrm>
          <a:off x="4707624" y="2055221"/>
          <a:ext cx="2626622" cy="60617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9050" rIns="19050" bIns="19050" numCol="1" spcCol="1270" anchor="ctr" anchorCtr="0">
          <a:noAutofit/>
        </a:bodyPr>
        <a:lstStyle/>
        <a:p>
          <a:pPr lvl="0" algn="l" defTabSz="666750">
            <a:lnSpc>
              <a:spcPct val="90000"/>
            </a:lnSpc>
            <a:spcBef>
              <a:spcPct val="0"/>
            </a:spcBef>
            <a:spcAft>
              <a:spcPct val="35000"/>
            </a:spcAft>
          </a:pPr>
          <a:r>
            <a:rPr lang="en-US" sz="1500" kern="1200" smtClean="0">
              <a:latin typeface="Times New Roman" panose="02020603050405020304" pitchFamily="18" charset="0"/>
              <a:cs typeface="Times New Roman" panose="02020603050405020304" pitchFamily="18" charset="0"/>
            </a:rPr>
            <a:t>Kết quả Học tập, Chuyên cần</a:t>
          </a:r>
        </a:p>
      </dsp:txBody>
      <dsp:txXfrm>
        <a:off x="4707624" y="2055221"/>
        <a:ext cx="2626622" cy="606173"/>
      </dsp:txXfrm>
    </dsp:sp>
    <dsp:sp modelId="{25F9699F-02C9-4C8A-BA40-3C89E7046F56}">
      <dsp:nvSpPr>
        <dsp:cNvPr id="0" name=""/>
        <dsp:cNvSpPr/>
      </dsp:nvSpPr>
      <dsp:spPr>
        <a:xfrm>
          <a:off x="4247500" y="2358308"/>
          <a:ext cx="429220" cy="0"/>
        </a:xfrm>
        <a:prstGeom prst="line">
          <a:avLst/>
        </a:prstGeom>
        <a:solidFill>
          <a:schemeClr val="accent5">
            <a:hueOff val="0"/>
            <a:satOff val="0"/>
            <a:lumOff val="0"/>
            <a:alphaOff val="0"/>
          </a:schemeClr>
        </a:solidFill>
        <a:ln w="15875"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2E46C2CF-12FB-4DD7-8389-0B7CD870C9DC}">
      <dsp:nvSpPr>
        <dsp:cNvPr id="0" name=""/>
        <dsp:cNvSpPr/>
      </dsp:nvSpPr>
      <dsp:spPr>
        <a:xfrm rot="5400000">
          <a:off x="3167582" y="2413820"/>
          <a:ext cx="1135430" cy="1024405"/>
        </a:xfrm>
        <a:prstGeom prst="line">
          <a:avLst/>
        </a:prstGeom>
        <a:solidFill>
          <a:schemeClr val="accent5">
            <a:hueOff val="0"/>
            <a:satOff val="0"/>
            <a:lumOff val="0"/>
            <a:alphaOff val="0"/>
          </a:schemeClr>
        </a:solidFill>
        <a:ln w="15875"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7D0F6EAE-0A7D-46AA-83A0-EB6126F4B1DA}">
      <dsp:nvSpPr>
        <dsp:cNvPr id="0" name=""/>
        <dsp:cNvSpPr/>
      </dsp:nvSpPr>
      <dsp:spPr>
        <a:xfrm>
          <a:off x="4712079" y="2673664"/>
          <a:ext cx="2617711" cy="60617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568" tIns="17780" rIns="17780" bIns="17780" numCol="1" spcCol="1270" anchor="ctr" anchorCtr="0">
          <a:noAutofit/>
        </a:bodyPr>
        <a:lstStyle/>
        <a:p>
          <a:pPr lvl="0" algn="l" defTabSz="622300">
            <a:lnSpc>
              <a:spcPct val="90000"/>
            </a:lnSpc>
            <a:spcBef>
              <a:spcPct val="0"/>
            </a:spcBef>
            <a:spcAft>
              <a:spcPct val="35000"/>
            </a:spcAft>
          </a:pPr>
          <a:r>
            <a:rPr lang="en-US" sz="1400" kern="1200" smtClean="0">
              <a:latin typeface="Times New Roman" panose="02020603050405020304" pitchFamily="18" charset="0"/>
              <a:cs typeface="Times New Roman" panose="02020603050405020304" pitchFamily="18" charset="0"/>
            </a:rPr>
            <a:t>Khuyến khích tham gia Câu lạc bộ trường</a:t>
          </a:r>
          <a:endParaRPr lang="en-US" sz="1400" kern="1200">
            <a:latin typeface="Times New Roman" panose="02020603050405020304" pitchFamily="18" charset="0"/>
            <a:cs typeface="Times New Roman" panose="02020603050405020304" pitchFamily="18" charset="0"/>
          </a:endParaRPr>
        </a:p>
      </dsp:txBody>
      <dsp:txXfrm>
        <a:off x="4712079" y="2673664"/>
        <a:ext cx="2617711" cy="606173"/>
      </dsp:txXfrm>
    </dsp:sp>
    <dsp:sp modelId="{4B1A2AA8-5002-459E-9904-0F238ECAEE52}">
      <dsp:nvSpPr>
        <dsp:cNvPr id="0" name=""/>
        <dsp:cNvSpPr/>
      </dsp:nvSpPr>
      <dsp:spPr>
        <a:xfrm>
          <a:off x="4247500" y="2967228"/>
          <a:ext cx="429220" cy="0"/>
        </a:xfrm>
        <a:prstGeom prst="line">
          <a:avLst/>
        </a:prstGeom>
        <a:solidFill>
          <a:schemeClr val="accent5">
            <a:hueOff val="0"/>
            <a:satOff val="0"/>
            <a:lumOff val="0"/>
            <a:alphaOff val="0"/>
          </a:schemeClr>
        </a:solidFill>
        <a:ln w="15875"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BFF94FCF-9852-43A3-A7A4-3DD3BE9B4F8B}">
      <dsp:nvSpPr>
        <dsp:cNvPr id="0" name=""/>
        <dsp:cNvSpPr/>
      </dsp:nvSpPr>
      <dsp:spPr>
        <a:xfrm rot="5400000">
          <a:off x="3474903" y="2995843"/>
          <a:ext cx="801211" cy="743981"/>
        </a:xfrm>
        <a:prstGeom prst="line">
          <a:avLst/>
        </a:prstGeom>
        <a:solidFill>
          <a:schemeClr val="accent5">
            <a:hueOff val="0"/>
            <a:satOff val="0"/>
            <a:lumOff val="0"/>
            <a:alphaOff val="0"/>
          </a:schemeClr>
        </a:solidFill>
        <a:ln w="15875"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8/layout/CircularPictureCallout">
  <dgm:title val=""/>
  <dgm:desc val=""/>
  <dgm:catLst>
    <dgm:cat type="picture" pri="2000"/>
    <dgm:cat type="pictureconvert" pri="2000"/>
  </dgm:catLst>
  <dgm:sampData>
    <dgm:dataModel>
      <dgm:ptLst>
        <dgm:pt modelId="0" type="doc"/>
        <dgm:pt modelId="1"/>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2"/>
    </dgm:constrLst>
    <dgm:layoutNode name="Name1">
      <dgm:alg type="composite"/>
      <dgm:shape xmlns:r="http://schemas.openxmlformats.org/officeDocument/2006/relationships" r:blip="">
        <dgm:adjLst/>
      </dgm:shape>
      <dgm:choose name="Name2">
        <dgm:if name="Name3" axis="ch" ptType="node" func="cnt" op="lte" val="1">
          <dgm:constrLst>
            <dgm:constr type="h" for="ch" forName="picture_1" refType="h"/>
            <dgm:constr type="w" for="ch" forName="picture_1" refType="h" refFor="ch" refForName="picture_1" op="equ"/>
            <dgm:constr type="l" for="ch" forName="picture_1"/>
            <dgm:constr type="t" for="ch" forName="picture_1"/>
            <dgm:constr type="w" for="ch" forName="text_1" refType="w" refFor="ch" refForName="picture_1" fact="0.64"/>
            <dgm:constr type="h" for="ch" forName="text_1" refType="h" refFor="ch" refForName="picture_1" fact="0.33"/>
            <dgm:constr type="l" for="ch" forName="text_1" refType="w" refFor="ch" refForName="picture_1" fact="0.18"/>
            <dgm:constr type="t" for="ch" forName="text_1" refType="h" refFor="ch" refForName="picture_1" fact="0.531"/>
          </dgm:constrLst>
        </dgm:if>
        <dgm:if name="Name4" axis="ch" ptType="node" func="cnt" op="lte" val="2">
          <dgm:choose name="Name5">
            <dgm:if name="Name6" func="var" arg="dir" op="equ" val="norm">
              <dgm:constrLst>
                <dgm:constr type="h" for="ch" forName="picture_1" refType="h"/>
                <dgm:constr type="w" for="ch" forName="picture_1" refType="h" refFor="ch" refForName="picture_1" op="equ"/>
                <dgm:constr type="l" for="ch" forName="picture_1"/>
                <dgm:constr type="t" for="ch" forName="picture_1"/>
                <dgm:constr type="w" for="ch" forName="text_1" refType="w" refFor="ch" refForName="picture_1" fact="0.64"/>
                <dgm:constr type="h" for="ch" forName="text_1" refType="h" refFor="ch" refForName="picture_1" fact="0.33"/>
                <dgm:constr type="l" for="ch" forName="text_1" refType="l" refFor="ch" refForName="picture_1"/>
                <dgm:constr type="lOff" for="ch" forName="text_1" refType="w" refFor="ch" refForName="picture_1" fact="0.18"/>
                <dgm:constr type="t" for="ch" forName="text_1" refType="h" refFor="ch" refForName="picture_1" fact="0.531"/>
                <dgm:constr type="w" for="ch" forName="picture_2" refType="w" refFor="ch" refForName="picture_1" fact="0.5"/>
                <dgm:constr type="h" for="ch" forName="picture_2" refType="h" refFor="ch" refForName="picture_1" fact="0.5"/>
                <dgm:constr type="l" for="ch" forName="picture_2" refType="w" refFor="ch" refForName="picture_1" fact="1.21"/>
                <dgm:constr type="ctrY" for="ch" forName="picture_2" refType="h" refFor="ch" refForName="picture_1" fact="0.5"/>
                <dgm:constr type="l" for="ch" forName="line_2" refType="ctrX" refFor="ch" refForName="picture_1"/>
                <dgm:constr type="h" for="ch" forName="line_2"/>
                <dgm:constr type="r" for="ch" forName="line_2" refType="ctrX" refFor="ch" refForName="picture_2"/>
                <dgm:constr type="ctrY" for="ch" forName="line_2" refType="ctrY" refFor="ch" refForName="picture_2"/>
                <dgm:constr type="r" for="ch" forName="textparent_2" refType="w"/>
                <dgm:constr type="h" for="ch" forName="textparent_2" refType="h" refFor="ch" refForName="picture_2"/>
                <dgm:constr type="l" for="ch" forName="textparent_2" refType="r" refFor="ch" refForName="picture_2"/>
                <dgm:constr type="ctrY" for="ch" forName="textparent_2" refType="ctrY" refFor="ch" refForName="picture_2"/>
                <dgm:constr type="primFontSz" for="des" forName="text_2" val="65"/>
              </dgm:constrLst>
            </dgm:if>
            <dgm:else name="Name7">
              <dgm:constrLst>
                <dgm:constr type="h" for="ch" forName="picture_1" refType="h"/>
                <dgm:constr type="w" for="ch" forName="picture_1" refType="h" refFor="ch" refForName="picture_1" op="equ"/>
                <dgm:constr type="r" for="ch" forName="picture_1" refType="w"/>
                <dgm:constr type="t" for="ch" forName="picture_1"/>
                <dgm:constr type="w" for="ch" forName="text_1" refType="w" refFor="ch" refForName="picture_1" fact="0.64"/>
                <dgm:constr type="h" for="ch" forName="text_1" refType="h" refFor="ch" refForName="picture_1" fact="0.33"/>
                <dgm:constr type="l" for="ch" forName="text_1" refType="l" refFor="ch" refForName="picture_1"/>
                <dgm:constr type="lOff" for="ch" forName="text_1" refType="w" refFor="ch" refForName="picture_1" fact="0.18"/>
                <dgm:constr type="t" for="ch" forName="text_1" refType="h" refFor="ch" refForName="picture_1" fact="0.531"/>
                <dgm:constr type="w" for="ch" forName="picture_2" refType="w" refFor="ch" refForName="picture_1" fact="0.5"/>
                <dgm:constr type="h" for="ch" forName="picture_2" refType="h" refFor="ch" refForName="picture_1" fact="0.5"/>
                <dgm:constr type="r" for="ch" forName="picture_2" refType="w"/>
                <dgm:constr type="rOff" for="ch" forName="picture_2" refType="w" refFor="ch" refForName="picture_1" fact="-1.21"/>
                <dgm:constr type="ctrY" for="ch" forName="picture_2" refType="h" refFor="ch" refForName="picture_1" fact="0.5"/>
                <dgm:constr type="r" for="ch" forName="line_2" refType="ctrX" refFor="ch" refForName="picture_1"/>
                <dgm:constr type="h" for="ch" forName="line_2"/>
                <dgm:constr type="l" for="ch" forName="line_2" refType="ctrX" refFor="ch" refForName="picture_2"/>
                <dgm:constr type="ctrY" for="ch" forName="line_2" refType="ctrY" refFor="ch" refForName="picture_2"/>
                <dgm:constr type="l" for="ch" forName="textparent_2"/>
                <dgm:constr type="h" for="ch" forName="textparent_2" refType="h" refFor="ch" refForName="picture_2"/>
                <dgm:constr type="r" for="ch" forName="textparent_2" refType="l" refFor="ch" refForName="picture_2"/>
                <dgm:constr type="ctrY" for="ch" forName="textparent_2" refType="ctrY" refFor="ch" refForName="picture_2"/>
                <dgm:constr type="primFontSz" for="des" forName="text_2" val="65"/>
              </dgm:constrLst>
            </dgm:else>
          </dgm:choose>
        </dgm:if>
        <dgm:if name="Name8" axis="ch" ptType="node" func="cnt" op="lte" val="3">
          <dgm:choose name="Name9">
            <dgm:if name="Name10" func="var" arg="dir" op="equ" val="norm">
              <dgm:constrLst>
                <dgm:constr type="h" for="ch" forName="picture_1" refType="h"/>
                <dgm:constr type="w" for="ch" forName="picture_1" refType="h" refFor="ch" refForName="picture_1" op="equ"/>
                <dgm:constr type="l" for="ch" forName="picture_1"/>
                <dgm:constr type="t" for="ch" forName="picture_1"/>
                <dgm:constr type="w" for="ch" forName="text_1" refType="w" refFor="ch" refForName="picture_1" fact="0.64"/>
                <dgm:constr type="h" for="ch" forName="text_1" refType="h" refFor="ch" refForName="picture_1" fact="0.33"/>
                <dgm:constr type="l" for="ch" forName="text_1" refType="l" refFor="ch" refForName="picture_1"/>
                <dgm:constr type="lOff" for="ch" forName="text_1" refType="w" refFor="ch" refForName="picture_1" fact="0.18"/>
                <dgm:constr type="t" for="ch" forName="text_1" refType="h" refFor="ch" refForName="picture_1" fact="0.531"/>
                <dgm:constr type="w" for="ch" forName="picture_2" refType="w" refFor="ch" refForName="picture_1" fact="0.375"/>
                <dgm:constr type="h" for="ch" forName="picture_2" refType="h" refFor="ch" refForName="picture_1" fact="0.375"/>
                <dgm:constr type="l" for="ch" forName="picture_2" refType="w" refFor="ch" refForName="picture_1" fact="1.21"/>
                <dgm:constr type="ctrY" for="ch" forName="picture_2" refType="h" refFor="ch" refForName="picture_1" fact="0.1875"/>
                <dgm:constr type="l" for="ch" forName="line_2" refType="ctrX" refFor="ch" refForName="picture_1"/>
                <dgm:constr type="h" for="ch" forName="line_2"/>
                <dgm:constr type="r" for="ch" forName="line_2" refType="ctrX" refFor="ch" refForName="picture_2"/>
                <dgm:constr type="ctrY" for="ch" forName="line_2" refType="ctrY" refFor="ch" refForName="picture_2"/>
                <dgm:constr type="r" for="ch" forName="textparent_2" refType="w"/>
                <dgm:constr type="h" for="ch" forName="textparent_2" refType="h" refFor="ch" refForName="picture_2"/>
                <dgm:constr type="l" for="ch" forName="textparent_2" refType="r" refFor="ch" refForName="picture_2"/>
                <dgm:constr type="ctrY" for="ch" forName="textparent_2" refType="ctrY" refFor="ch" refForName="picture_2"/>
                <dgm:constr type="primFontSz" for="des" forName="text_2" val="65"/>
                <dgm:constr type="w" for="ch" forName="picture_3" refType="w" refFor="ch" refForName="picture_1" fact="0.375"/>
                <dgm:constr type="h" for="ch" forName="picture_3" refType="h" refFor="ch" refForName="picture_1" fact="0.375"/>
                <dgm:constr type="l" for="ch" forName="picture_3" refType="w" refFor="ch" refForName="picture_1" fact="1.21"/>
                <dgm:constr type="ctrY" for="ch" forName="picture_3" refType="h" refFor="ch" refForName="picture_1" fact="0.8125"/>
                <dgm:constr type="l" for="ch" forName="line_3" refType="ctrX" refFor="ch" refForName="picture_1"/>
                <dgm:constr type="h" for="ch" forName="line_3"/>
                <dgm:constr type="r" for="ch" forName="line_3" refType="ctrX" refFor="ch" refForName="picture_3"/>
                <dgm:constr type="ctrY" for="ch" forName="line_3" refType="ctrY" refFor="ch" refForName="picture_3"/>
                <dgm:constr type="r" for="ch" forName="textparent_3" refType="w"/>
                <dgm:constr type="h" for="ch" forName="textparent_3" refType="h" refFor="ch" refForName="picture_3"/>
                <dgm:constr type="l" for="ch" forName="textparent_3" refType="r" refFor="ch" refForName="picture_3"/>
                <dgm:constr type="ctrY" for="ch" forName="textparent_3" refType="ctrY" refFor="ch" refForName="picture_3"/>
                <dgm:constr type="primFontSz" for="des" forName="text_3" refType="primFontSz" refFor="des" refForName="text_2" op="equ"/>
              </dgm:constrLst>
            </dgm:if>
            <dgm:else name="Name11">
              <dgm:constrLst>
                <dgm:constr type="h" for="ch" forName="picture_1" refType="h"/>
                <dgm:constr type="w" for="ch" forName="picture_1" refType="h" refFor="ch" refForName="picture_1" op="equ"/>
                <dgm:constr type="r" for="ch" forName="picture_1" refType="w"/>
                <dgm:constr type="t" for="ch" forName="picture_1"/>
                <dgm:constr type="w" for="ch" forName="text_1" refType="w" refFor="ch" refForName="picture_1" fact="0.64"/>
                <dgm:constr type="h" for="ch" forName="text_1" refType="h" refFor="ch" refForName="picture_1" fact="0.33"/>
                <dgm:constr type="l" for="ch" forName="text_1" refType="l" refFor="ch" refForName="picture_1"/>
                <dgm:constr type="lOff" for="ch" forName="text_1" refType="w" refFor="ch" refForName="picture_1" fact="0.18"/>
                <dgm:constr type="t" for="ch" forName="text_1" refType="h" refFor="ch" refForName="picture_1" fact="0.531"/>
                <dgm:constr type="w" for="ch" forName="picture_2" refType="w" refFor="ch" refForName="picture_1" fact="0.375"/>
                <dgm:constr type="h" for="ch" forName="picture_2" refType="h" refFor="ch" refForName="picture_1" fact="0.375"/>
                <dgm:constr type="r" for="ch" forName="picture_2" refType="w"/>
                <dgm:constr type="rOff" for="ch" forName="picture_2" refType="w" refFor="ch" refForName="picture_1" fact="-1.21"/>
                <dgm:constr type="ctrY" for="ch" forName="picture_2" refType="h" refFor="ch" refForName="picture_1" fact="0.1875"/>
                <dgm:constr type="r" for="ch" forName="line_2" refType="ctrX" refFor="ch" refForName="picture_1"/>
                <dgm:constr type="h" for="ch" forName="line_2"/>
                <dgm:constr type="l" for="ch" forName="line_2" refType="ctrX" refFor="ch" refForName="picture_2"/>
                <dgm:constr type="ctrY" for="ch" forName="line_2" refType="ctrY" refFor="ch" refForName="picture_2"/>
                <dgm:constr type="l" for="ch" forName="textparent_2"/>
                <dgm:constr type="h" for="ch" forName="textparent_2" refType="h" refFor="ch" refForName="picture_2"/>
                <dgm:constr type="r" for="ch" forName="textparent_2" refType="l" refFor="ch" refForName="picture_2"/>
                <dgm:constr type="ctrY" for="ch" forName="textparent_2" refType="ctrY" refFor="ch" refForName="picture_2"/>
                <dgm:constr type="primFontSz" for="des" forName="text_2" val="65"/>
                <dgm:constr type="w" for="ch" forName="picture_3" refType="w" refFor="ch" refForName="picture_1" fact="0.375"/>
                <dgm:constr type="h" for="ch" forName="picture_3" refType="h" refFor="ch" refForName="picture_1" fact="0.375"/>
                <dgm:constr type="r" for="ch" forName="picture_3" refType="w"/>
                <dgm:constr type="rOff" for="ch" forName="picture_3" refType="w" refFor="ch" refForName="picture_1" fact="-1.21"/>
                <dgm:constr type="ctrY" for="ch" forName="picture_3" refType="h" refFor="ch" refForName="picture_1" fact="0.8125"/>
                <dgm:constr type="r" for="ch" forName="line_3" refType="ctrX" refFor="ch" refForName="picture_1"/>
                <dgm:constr type="h" for="ch" forName="line_3"/>
                <dgm:constr type="l" for="ch" forName="line_3" refType="ctrX" refFor="ch" refForName="picture_3"/>
                <dgm:constr type="ctrY" for="ch" forName="line_3" refType="ctrY" refFor="ch" refForName="picture_3"/>
                <dgm:constr type="l" for="ch" forName="textparent_3"/>
                <dgm:constr type="h" for="ch" forName="textparent_3" refType="h" refFor="ch" refForName="picture_3"/>
                <dgm:constr type="r" for="ch" forName="textparent_3" refType="l" refFor="ch" refForName="picture_3"/>
                <dgm:constr type="ctrY" for="ch" forName="textparent_3" refType="ctrY" refFor="ch" refForName="picture_3"/>
                <dgm:constr type="primFontSz" for="des" forName="text_3" refType="primFontSz" refFor="des" refForName="text_2" op="equ"/>
              </dgm:constrLst>
            </dgm:else>
          </dgm:choose>
        </dgm:if>
        <dgm:if name="Name12" axis="ch" ptType="node" func="cnt" op="lte" val="4">
          <dgm:choose name="Name13">
            <dgm:if name="Name14" func="var" arg="dir" op="equ" val="norm">
              <dgm:constrLst>
                <dgm:constr type="h" for="ch" forName="picture_1" refType="h"/>
                <dgm:constr type="w" for="ch" forName="picture_1" refType="h" refFor="ch" refForName="picture_1" op="equ"/>
                <dgm:constr type="l" for="ch" forName="picture_1"/>
                <dgm:constr type="t" for="ch" forName="picture_1"/>
                <dgm:constr type="w" for="ch" forName="text_1" refType="w" refFor="ch" refForName="picture_1" fact="0.64"/>
                <dgm:constr type="h" for="ch" forName="text_1" refType="h" refFor="ch" refForName="picture_1" fact="0.33"/>
                <dgm:constr type="l" for="ch" forName="text_1" refType="l" refFor="ch" refForName="picture_1"/>
                <dgm:constr type="lOff" for="ch" forName="text_1" refType="w" refFor="ch" refForName="picture_1" fact="0.18"/>
                <dgm:constr type="t" for="ch" forName="text_1" refType="h" refFor="ch" refForName="picture_1" fact="0.531"/>
                <dgm:constr type="w" for="ch" forName="picture_2" refType="w" refFor="ch" refForName="picture_1" fact="0.3"/>
                <dgm:constr type="h" for="ch" forName="picture_2" refType="h" refFor="ch" refForName="picture_1" fact="0.3"/>
                <dgm:constr type="l" for="ch" forName="picture_2" refType="w" refFor="ch" refForName="picture_1" fact="1.354"/>
                <dgm:constr type="ctrY" for="ch" forName="picture_2" refType="h" refFor="ch" refForName="picture_1" fact="0.15"/>
                <dgm:constr type="l" for="ch" forName="line_2" refType="ctrX" refFor="ch" refForName="picture_1"/>
                <dgm:constr type="h" for="ch" forName="line_2"/>
                <dgm:constr type="r" for="ch" forName="line_2" refType="ctrX" refFor="ch" refForName="picture_2"/>
                <dgm:constr type="ctrY" for="ch" forName="line_2" refType="ctrY" refFor="ch" refForName="picture_2"/>
                <dgm:constr type="r" for="ch" forName="textparent_2" refType="w"/>
                <dgm:constr type="h" for="ch" forName="textparent_2" refType="h" refFor="ch" refForName="picture_2"/>
                <dgm:constr type="l" for="ch" forName="textparent_2" refType="r" refFor="ch" refForName="picture_2"/>
                <dgm:constr type="ctrY" for="ch" forName="textparent_2" refType="ctrY" refFor="ch" refForName="picture_2"/>
                <dgm:constr type="primFontSz" for="des" forName="text_2" val="65"/>
                <dgm:constr type="w" for="ch" forName="picture_3" refType="w" refFor="ch" refForName="picture_1" fact="0.3"/>
                <dgm:constr type="h" for="ch" forName="picture_3" refType="h" refFor="ch" refForName="picture_1" fact="0.3"/>
                <dgm:constr type="l" for="ch" forName="picture_3" refType="w" refFor="ch" refForName="picture_1" fact="1.21"/>
                <dgm:constr type="ctrY" for="ch" forName="picture_3" refType="h" refFor="ch" refForName="picture_1" fact="0.5"/>
                <dgm:constr type="l" for="ch" forName="line_3" refType="ctrX" refFor="ch" refForName="picture_1"/>
                <dgm:constr type="h" for="ch" forName="line_3"/>
                <dgm:constr type="r" for="ch" forName="line_3" refType="ctrX" refFor="ch" refForName="picture_3"/>
                <dgm:constr type="ctrY" for="ch" forName="line_3" refType="ctrY" refFor="ch" refForName="picture_3"/>
                <dgm:constr type="r" for="ch" forName="textparent_3" refType="w"/>
                <dgm:constr type="h" for="ch" forName="textparent_3" refType="h" refFor="ch" refForName="picture_3"/>
                <dgm:constr type="l" for="ch" forName="textparent_3" refType="r" refFor="ch" refForName="picture_3"/>
                <dgm:constr type="ctrY" for="ch" forName="textparent_3" refType="ctrY" refFor="ch" refForName="picture_3"/>
                <dgm:constr type="primFontSz" for="des" forName="text_3" refType="primFontSz" refFor="des" refForName="text_2" op="equ"/>
                <dgm:constr type="w" for="ch" forName="picture_4" refType="w" refFor="ch" refForName="picture_1" fact="0.3"/>
                <dgm:constr type="h" for="ch" forName="picture_4" refType="h" refFor="ch" refForName="picture_1" fact="0.3"/>
                <dgm:constr type="l" for="ch" forName="picture_4" refType="w" refFor="ch" refForName="picture_1" fact="1.354"/>
                <dgm:constr type="ctrY" for="ch" forName="picture_4" refType="h" refFor="ch" refForName="picture_1" fact="0.85"/>
                <dgm:constr type="l" for="ch" forName="line_4" refType="ctrX" refFor="ch" refForName="picture_1"/>
                <dgm:constr type="h" for="ch" forName="line_4"/>
                <dgm:constr type="r" for="ch" forName="line_4" refType="ctrX" refFor="ch" refForName="picture_4"/>
                <dgm:constr type="ctrY" for="ch" forName="line_4" refType="ctrY" refFor="ch" refForName="picture_4"/>
                <dgm:constr type="r" for="ch" forName="textparent_4" refType="w"/>
                <dgm:constr type="h" for="ch" forName="textparent_4" refType="h" refFor="ch" refForName="picture_4"/>
                <dgm:constr type="l" for="ch" forName="textparent_4" refType="r" refFor="ch" refForName="picture_4"/>
                <dgm:constr type="ctrY" for="ch" forName="textparent_4" refType="ctrY" refFor="ch" refForName="picture_4"/>
                <dgm:constr type="primFontSz" for="des" forName="text_4" refType="primFontSz" refFor="des" refForName="text_2" op="equ"/>
              </dgm:constrLst>
            </dgm:if>
            <dgm:else name="Name15">
              <dgm:constrLst>
                <dgm:constr type="h" for="ch" forName="picture_1" refType="h"/>
                <dgm:constr type="w" for="ch" forName="picture_1" refType="h" refFor="ch" refForName="picture_1" op="equ"/>
                <dgm:constr type="r" for="ch" forName="picture_1" refType="w"/>
                <dgm:constr type="t" for="ch" forName="picture_1"/>
                <dgm:constr type="w" for="ch" forName="text_1" refType="w" refFor="ch" refForName="picture_1" fact="0.64"/>
                <dgm:constr type="h" for="ch" forName="text_1" refType="h" refFor="ch" refForName="picture_1" fact="0.33"/>
                <dgm:constr type="l" for="ch" forName="text_1" refType="l" refFor="ch" refForName="picture_1"/>
                <dgm:constr type="lOff" for="ch" forName="text_1" refType="w" refFor="ch" refForName="picture_1" fact="0.18"/>
                <dgm:constr type="t" for="ch" forName="text_1" refType="h" refFor="ch" refForName="picture_1" fact="0.531"/>
                <dgm:constr type="w" for="ch" forName="picture_2" refType="w" refFor="ch" refForName="picture_1" fact="0.3"/>
                <dgm:constr type="h" for="ch" forName="picture_2" refType="h" refFor="ch" refForName="picture_1" fact="0.3"/>
                <dgm:constr type="r" for="ch" forName="picture_2" refType="w"/>
                <dgm:constr type="rOff" for="ch" forName="picture_2" refType="w" refFor="ch" refForName="picture_1" fact="-1.354"/>
                <dgm:constr type="ctrY" for="ch" forName="picture_2" refType="h" refFor="ch" refForName="picture_1" fact="0.15"/>
                <dgm:constr type="r" for="ch" forName="line_2" refType="ctrX" refFor="ch" refForName="picture_1"/>
                <dgm:constr type="h" for="ch" forName="line_2"/>
                <dgm:constr type="l" for="ch" forName="line_2" refType="ctrX" refFor="ch" refForName="picture_2"/>
                <dgm:constr type="ctrY" for="ch" forName="line_2" refType="ctrY" refFor="ch" refForName="picture_2"/>
                <dgm:constr type="l" for="ch" forName="textparent_2"/>
                <dgm:constr type="h" for="ch" forName="textparent_2" refType="h" refFor="ch" refForName="picture_2"/>
                <dgm:constr type="r" for="ch" forName="textparent_2" refType="l" refFor="ch" refForName="picture_2"/>
                <dgm:constr type="ctrY" for="ch" forName="textparent_2" refType="ctrY" refFor="ch" refForName="picture_2"/>
                <dgm:constr type="primFontSz" for="des" forName="text_2" val="65"/>
                <dgm:constr type="w" for="ch" forName="picture_3" refType="w" refFor="ch" refForName="picture_1" fact="0.3"/>
                <dgm:constr type="h" for="ch" forName="picture_3" refType="h" refFor="ch" refForName="picture_1" fact="0.3"/>
                <dgm:constr type="r" for="ch" forName="picture_3" refType="w"/>
                <dgm:constr type="rOff" for="ch" forName="picture_3" refType="w" refFor="ch" refForName="picture_1" fact="-1.21"/>
                <dgm:constr type="ctrY" for="ch" forName="picture_3" refType="h" refFor="ch" refForName="picture_1" fact="0.5"/>
                <dgm:constr type="r" for="ch" forName="line_3" refType="ctrX" refFor="ch" refForName="picture_1"/>
                <dgm:constr type="h" for="ch" forName="line_3"/>
                <dgm:constr type="l" for="ch" forName="line_3" refType="ctrX" refFor="ch" refForName="picture_3"/>
                <dgm:constr type="ctrY" for="ch" forName="line_3" refType="ctrY" refFor="ch" refForName="picture_3"/>
                <dgm:constr type="l" for="ch" forName="textparent_3"/>
                <dgm:constr type="h" for="ch" forName="textparent_3" refType="h" refFor="ch" refForName="picture_3"/>
                <dgm:constr type="r" for="ch" forName="textparent_3" refType="l" refFor="ch" refForName="picture_3"/>
                <dgm:constr type="ctrY" for="ch" forName="textparent_3" refType="ctrY" refFor="ch" refForName="picture_3"/>
                <dgm:constr type="primFontSz" for="des" forName="text_3" refType="primFontSz" refFor="des" refForName="text_2" op="equ"/>
                <dgm:constr type="w" for="ch" forName="picture_4" refType="w" refFor="ch" refForName="picture_1" fact="0.3"/>
                <dgm:constr type="h" for="ch" forName="picture_4" refType="h" refFor="ch" refForName="picture_1" fact="0.3"/>
                <dgm:constr type="r" for="ch" forName="picture_4" refType="w"/>
                <dgm:constr type="rOff" for="ch" forName="picture_4" refType="w" refFor="ch" refForName="picture_1" fact="-1.354"/>
                <dgm:constr type="ctrY" for="ch" forName="picture_4" refType="h" refFor="ch" refForName="picture_1" fact="0.85"/>
                <dgm:constr type="r" for="ch" forName="line_4" refType="ctrX" refFor="ch" refForName="picture_1"/>
                <dgm:constr type="h" for="ch" forName="line_4"/>
                <dgm:constr type="l" for="ch" forName="line_4" refType="ctrX" refFor="ch" refForName="picture_4"/>
                <dgm:constr type="ctrY" for="ch" forName="line_4" refType="ctrY" refFor="ch" refForName="picture_4"/>
                <dgm:constr type="l" for="ch" forName="textparent_4"/>
                <dgm:constr type="h" for="ch" forName="textparent_4" refType="h" refFor="ch" refForName="picture_4"/>
                <dgm:constr type="r" for="ch" forName="textparent_4" refType="l" refFor="ch" refForName="picture_4"/>
                <dgm:constr type="ctrY" for="ch" forName="textparent_4" refType="ctrY" refFor="ch" refForName="picture_4"/>
                <dgm:constr type="primFontSz" for="des" forName="text_4" refType="primFontSz" refFor="des" refForName="text_2" op="equ"/>
              </dgm:constrLst>
            </dgm:else>
          </dgm:choose>
        </dgm:if>
        <dgm:if name="Name16" axis="ch" ptType="node" func="cnt" op="lte" val="5">
          <dgm:choose name="Name17">
            <dgm:if name="Name18" func="var" arg="dir" op="equ" val="norm">
              <dgm:constrLst>
                <dgm:constr type="h" for="ch" forName="picture_1" refType="h"/>
                <dgm:constr type="w" for="ch" forName="picture_1" refType="h" refFor="ch" refForName="picture_1" op="equ"/>
                <dgm:constr type="l" for="ch" forName="picture_1"/>
                <dgm:constr type="t" for="ch" forName="picture_1"/>
                <dgm:constr type="w" for="ch" forName="text_1" refType="w" refFor="ch" refForName="picture_1" fact="0.64"/>
                <dgm:constr type="h" for="ch" forName="text_1" refType="h" refFor="ch" refForName="picture_1" fact="0.33"/>
                <dgm:constr type="l" for="ch" forName="text_1" refType="l" refFor="ch" refForName="picture_1"/>
                <dgm:constr type="lOff" for="ch" forName="text_1" refType="w" refFor="ch" refForName="picture_1" fact="0.18"/>
                <dgm:constr type="t" for="ch" forName="text_1" refType="h" refFor="ch" refForName="picture_1" fact="0.531"/>
                <dgm:constr type="w" for="ch" forName="picture_2" refType="w" refFor="ch" refForName="picture_1" fact="0.22"/>
                <dgm:constr type="h" for="ch" forName="picture_2" refType="h" refFor="ch" refForName="picture_1" fact="0.22"/>
                <dgm:constr type="l" for="ch" forName="picture_2" refType="w" refFor="ch" refForName="picture_1" fact="1.375"/>
                <dgm:constr type="ctrY" for="ch" forName="picture_2" refType="h" refFor="ch" refForName="picture_1" fact="0.11"/>
                <dgm:constr type="l" for="ch" forName="line_2" refType="ctrX" refFor="ch" refForName="picture_1"/>
                <dgm:constr type="h" for="ch" forName="line_2"/>
                <dgm:constr type="r" for="ch" forName="line_2" refType="ctrX" refFor="ch" refForName="picture_2"/>
                <dgm:constr type="ctrY" for="ch" forName="line_2" refType="ctrY" refFor="ch" refForName="picture_2"/>
                <dgm:constr type="r" for="ch" forName="textparent_2" refType="w"/>
                <dgm:constr type="h" for="ch" forName="textparent_2" refType="h" refFor="ch" refForName="picture_2"/>
                <dgm:constr type="l" for="ch" forName="textparent_2" refType="r" refFor="ch" refForName="picture_2"/>
                <dgm:constr type="ctrY" for="ch" forName="textparent_2" refType="ctrY" refFor="ch" refForName="picture_2"/>
                <dgm:constr type="primFontSz" for="des" forName="text_2" val="65"/>
                <dgm:constr type="w" for="ch" forName="picture_3" refType="w" refFor="ch" refForName="picture_1" fact="0.22"/>
                <dgm:constr type="h" for="ch" forName="picture_3" refType="h" refFor="ch" refForName="picture_1" fact="0.22"/>
                <dgm:constr type="l" for="ch" forName="picture_3" refType="w" refFor="ch" refForName="picture_1" fact="1.21"/>
                <dgm:constr type="ctrY" for="ch" forName="picture_3" refType="h" refFor="ch" refForName="picture_1" fact="0.353"/>
                <dgm:constr type="l" for="ch" forName="line_3" refType="ctrX" refFor="ch" refForName="picture_1"/>
                <dgm:constr type="h" for="ch" forName="line_3"/>
                <dgm:constr type="r" for="ch" forName="line_3" refType="ctrX" refFor="ch" refForName="picture_3"/>
                <dgm:constr type="ctrY" for="ch" forName="line_3" refType="ctrY" refFor="ch" refForName="picture_3"/>
                <dgm:constr type="r" for="ch" forName="textparent_3" refType="w"/>
                <dgm:constr type="h" for="ch" forName="textparent_3" refType="h" refFor="ch" refForName="picture_3"/>
                <dgm:constr type="l" for="ch" forName="textparent_3" refType="r" refFor="ch" refForName="picture_3"/>
                <dgm:constr type="ctrY" for="ch" forName="textparent_3" refType="ctrY" refFor="ch" refForName="picture_3"/>
                <dgm:constr type="primFontSz" for="des" forName="text_3" refType="primFontSz" refFor="des" refForName="text_2" op="equ"/>
                <dgm:constr type="w" for="ch" forName="picture_4" refType="w" refFor="ch" refForName="picture_1" fact="0.22"/>
                <dgm:constr type="h" for="ch" forName="picture_4" refType="h" refFor="ch" refForName="picture_1" fact="0.22"/>
                <dgm:constr type="l" for="ch" forName="picture_4" refType="w" refFor="ch" refForName="picture_1" fact="1.21"/>
                <dgm:constr type="ctrY" for="ch" forName="picture_4" refType="h" refFor="ch" refForName="picture_1" fact="0.647"/>
                <dgm:constr type="l" for="ch" forName="line_4" refType="ctrX" refFor="ch" refForName="picture_1"/>
                <dgm:constr type="h" for="ch" forName="line_4"/>
                <dgm:constr type="r" for="ch" forName="line_4" refType="ctrX" refFor="ch" refForName="picture_4"/>
                <dgm:constr type="ctrY" for="ch" forName="line_4" refType="ctrY" refFor="ch" refForName="picture_4"/>
                <dgm:constr type="r" for="ch" forName="textparent_4" refType="w"/>
                <dgm:constr type="h" for="ch" forName="textparent_4" refType="h" refFor="ch" refForName="picture_4"/>
                <dgm:constr type="l" for="ch" forName="textparent_4" refType="r" refFor="ch" refForName="picture_4"/>
                <dgm:constr type="ctrY" for="ch" forName="textparent_4" refType="ctrY" refFor="ch" refForName="picture_4"/>
                <dgm:constr type="primFontSz" for="des" forName="text_4" refType="primFontSz" refFor="des" refForName="text_2" op="equ"/>
                <dgm:constr type="w" for="ch" forName="picture_5" refType="w" refFor="ch" refForName="picture_1" fact="0.22"/>
                <dgm:constr type="h" for="ch" forName="picture_5" refType="h" refFor="ch" refForName="picture_1" fact="0.22"/>
                <dgm:constr type="l" for="ch" forName="picture_5" refType="w" refFor="ch" refForName="picture_1" fact="1.375"/>
                <dgm:constr type="ctrY" for="ch" forName="picture_5" refType="h" refFor="ch" refForName="picture_1" fact="0.89"/>
                <dgm:constr type="l" for="ch" forName="line_5" refType="ctrX" refFor="ch" refForName="picture_1"/>
                <dgm:constr type="h" for="ch" forName="line_5"/>
                <dgm:constr type="r" for="ch" forName="line_5" refType="ctrX" refFor="ch" refForName="picture_5"/>
                <dgm:constr type="ctrY" for="ch" forName="line_5" refType="ctrY" refFor="ch" refForName="picture_5"/>
                <dgm:constr type="r" for="ch" forName="textparent_5" refType="w"/>
                <dgm:constr type="h" for="ch" forName="textparent_5" refType="h" refFor="ch" refForName="picture_5"/>
                <dgm:constr type="l" for="ch" forName="textparent_5" refType="r" refFor="ch" refForName="picture_5"/>
                <dgm:constr type="ctrY" for="ch" forName="textparent_5" refType="ctrY" refFor="ch" refForName="picture_5"/>
                <dgm:constr type="primFontSz" for="des" forName="text_5" refType="primFontSz" refFor="des" refForName="text_2" op="equ"/>
              </dgm:constrLst>
            </dgm:if>
            <dgm:else name="Name19">
              <dgm:constrLst>
                <dgm:constr type="h" for="ch" forName="picture_1" refType="h"/>
                <dgm:constr type="w" for="ch" forName="picture_1" refType="h" refFor="ch" refForName="picture_1" op="equ"/>
                <dgm:constr type="r" for="ch" forName="picture_1" refType="w"/>
                <dgm:constr type="t" for="ch" forName="picture_1"/>
                <dgm:constr type="w" for="ch" forName="text_1" refType="w" refFor="ch" refForName="picture_1" fact="0.64"/>
                <dgm:constr type="h" for="ch" forName="text_1" refType="h" refFor="ch" refForName="picture_1" fact="0.33"/>
                <dgm:constr type="l" for="ch" forName="text_1" refType="l" refFor="ch" refForName="picture_1"/>
                <dgm:constr type="lOff" for="ch" forName="text_1" refType="w" refFor="ch" refForName="picture_1" fact="0.18"/>
                <dgm:constr type="t" for="ch" forName="text_1" refType="h" refFor="ch" refForName="picture_1" fact="0.531"/>
                <dgm:constr type="w" for="ch" forName="picture_2" refType="w" refFor="ch" refForName="picture_1" fact="0.22"/>
                <dgm:constr type="h" for="ch" forName="picture_2" refType="h" refFor="ch" refForName="picture_1" fact="0.22"/>
                <dgm:constr type="r" for="ch" forName="picture_2" refType="w"/>
                <dgm:constr type="rOff" for="ch" forName="picture_2" refType="w" refFor="ch" refForName="picture_1" fact="-1.375"/>
                <dgm:constr type="ctrY" for="ch" forName="picture_2" refType="h" refFor="ch" refForName="picture_1" fact="0.11"/>
                <dgm:constr type="r" for="ch" forName="line_2" refType="ctrX" refFor="ch" refForName="picture_1"/>
                <dgm:constr type="h" for="ch" forName="line_2"/>
                <dgm:constr type="l" for="ch" forName="line_2" refType="ctrX" refFor="ch" refForName="picture_2"/>
                <dgm:constr type="ctrY" for="ch" forName="line_2" refType="ctrY" refFor="ch" refForName="picture_2"/>
                <dgm:constr type="l" for="ch" forName="textparent_2"/>
                <dgm:constr type="h" for="ch" forName="textparent_2" refType="h" refFor="ch" refForName="picture_2"/>
                <dgm:constr type="r" for="ch" forName="textparent_2" refType="l" refFor="ch" refForName="picture_2"/>
                <dgm:constr type="ctrY" for="ch" forName="textparent_2" refType="ctrY" refFor="ch" refForName="picture_2"/>
                <dgm:constr type="primFontSz" for="des" forName="text_2" val="65"/>
                <dgm:constr type="w" for="ch" forName="picture_3" refType="w" refFor="ch" refForName="picture_1" fact="0.22"/>
                <dgm:constr type="h" for="ch" forName="picture_3" refType="h" refFor="ch" refForName="picture_1" fact="0.22"/>
                <dgm:constr type="r" for="ch" forName="picture_3" refType="w"/>
                <dgm:constr type="rOff" for="ch" forName="picture_3" refType="w" refFor="ch" refForName="picture_1" fact="-1.21"/>
                <dgm:constr type="ctrY" for="ch" forName="picture_3" refType="h" refFor="ch" refForName="picture_1" fact="0.353"/>
                <dgm:constr type="r" for="ch" forName="line_3" refType="ctrX" refFor="ch" refForName="picture_1"/>
                <dgm:constr type="h" for="ch" forName="line_3"/>
                <dgm:constr type="l" for="ch" forName="line_3" refType="ctrX" refFor="ch" refForName="picture_3"/>
                <dgm:constr type="ctrY" for="ch" forName="line_3" refType="ctrY" refFor="ch" refForName="picture_3"/>
                <dgm:constr type="l" for="ch" forName="textparent_3"/>
                <dgm:constr type="h" for="ch" forName="textparent_3" refType="h" refFor="ch" refForName="picture_3"/>
                <dgm:constr type="r" for="ch" forName="textparent_3" refType="l" refFor="ch" refForName="picture_3"/>
                <dgm:constr type="ctrY" for="ch" forName="textparent_3" refType="ctrY" refFor="ch" refForName="picture_3"/>
                <dgm:constr type="primFontSz" for="des" forName="text_3" refType="primFontSz" refFor="des" refForName="text_2" op="equ"/>
                <dgm:constr type="w" for="ch" forName="picture_4" refType="w" refFor="ch" refForName="picture_1" fact="0.22"/>
                <dgm:constr type="h" for="ch" forName="picture_4" refType="h" refFor="ch" refForName="picture_1" fact="0.22"/>
                <dgm:constr type="r" for="ch" forName="picture_4" refType="w"/>
                <dgm:constr type="rOff" for="ch" forName="picture_4" refType="w" refFor="ch" refForName="picture_1" fact="-1.21"/>
                <dgm:constr type="ctrY" for="ch" forName="picture_4" refType="h" refFor="ch" refForName="picture_1" fact="0.647"/>
                <dgm:constr type="r" for="ch" forName="line_4" refType="ctrX" refFor="ch" refForName="picture_1"/>
                <dgm:constr type="h" for="ch" forName="line_4"/>
                <dgm:constr type="l" for="ch" forName="line_4" refType="ctrX" refFor="ch" refForName="picture_4"/>
                <dgm:constr type="ctrY" for="ch" forName="line_4" refType="ctrY" refFor="ch" refForName="picture_4"/>
                <dgm:constr type="l" for="ch" forName="textparent_4"/>
                <dgm:constr type="h" for="ch" forName="textparent_4" refType="h" refFor="ch" refForName="picture_4"/>
                <dgm:constr type="r" for="ch" forName="textparent_4" refType="l" refFor="ch" refForName="picture_4"/>
                <dgm:constr type="ctrY" for="ch" forName="textparent_4" refType="ctrY" refFor="ch" refForName="picture_4"/>
                <dgm:constr type="primFontSz" for="des" forName="text_4" refType="primFontSz" refFor="des" refForName="text_2" op="equ"/>
                <dgm:constr type="w" for="ch" forName="picture_5" refType="w" refFor="ch" refForName="picture_1" fact="0.22"/>
                <dgm:constr type="h" for="ch" forName="picture_5" refType="h" refFor="ch" refForName="picture_1" fact="0.22"/>
                <dgm:constr type="r" for="ch" forName="picture_5" refType="w"/>
                <dgm:constr type="rOff" for="ch" forName="picture_5" refType="w" refFor="ch" refForName="picture_1" fact="-1.375"/>
                <dgm:constr type="ctrY" for="ch" forName="picture_5" refType="h" refFor="ch" refForName="picture_1" fact="0.89"/>
                <dgm:constr type="r" for="ch" forName="line_5" refType="ctrX" refFor="ch" refForName="picture_1"/>
                <dgm:constr type="h" for="ch" forName="line_5"/>
                <dgm:constr type="l" for="ch" forName="line_5" refType="ctrX" refFor="ch" refForName="picture_5"/>
                <dgm:constr type="ctrY" for="ch" forName="line_5" refType="ctrY" refFor="ch" refForName="picture_5"/>
                <dgm:constr type="l" for="ch" forName="textparent_5"/>
                <dgm:constr type="h" for="ch" forName="textparent_5" refType="h" refFor="ch" refForName="picture_5"/>
                <dgm:constr type="r" for="ch" forName="textparent_5" refType="l" refFor="ch" refForName="picture_5"/>
                <dgm:constr type="ctrY" for="ch" forName="textparent_5" refType="ctrY" refFor="ch" refForName="picture_5"/>
                <dgm:constr type="primFontSz" for="des" forName="text_5" refType="primFontSz" refFor="des" refForName="text_2" op="equ"/>
              </dgm:constrLst>
            </dgm:else>
          </dgm:choose>
        </dgm:if>
        <dgm:if name="Name20" axis="ch" ptType="node" func="cnt" op="lte" val="6">
          <dgm:choose name="Name21">
            <dgm:if name="Name22" func="var" arg="dir" op="equ" val="norm">
              <dgm:constrLst>
                <dgm:constr type="h" for="ch" forName="picture_1" refType="h"/>
                <dgm:constr type="w" for="ch" forName="picture_1" refType="h" refFor="ch" refForName="picture_1" op="equ"/>
                <dgm:constr type="l" for="ch" forName="picture_1"/>
                <dgm:constr type="t" for="ch" forName="picture_1"/>
                <dgm:constr type="w" for="ch" forName="text_1" refType="w" refFor="ch" refForName="picture_1" fact="0.64"/>
                <dgm:constr type="h" for="ch" forName="text_1" refType="h" refFor="ch" refForName="picture_1" fact="0.33"/>
                <dgm:constr type="l" for="ch" forName="text_1" refType="l" refFor="ch" refForName="picture_1"/>
                <dgm:constr type="lOff" for="ch" forName="text_1" refType="w" refFor="ch" refForName="picture_1" fact="0.18"/>
                <dgm:constr type="t" for="ch" forName="text_1" refType="h" refFor="ch" refForName="picture_1" fact="0.531"/>
                <dgm:constr type="w" for="ch" forName="picture_2" refType="w" refFor="ch" refForName="picture_1" fact="0.18"/>
                <dgm:constr type="h" for="ch" forName="picture_2" refType="h" refFor="ch" refForName="picture_1" fact="0.18"/>
                <dgm:constr type="l" for="ch" forName="picture_2" refType="w" refFor="ch" refForName="picture_1" fact="1.4238"/>
                <dgm:constr type="ctrY" for="ch" forName="picture_2" refType="h" refFor="ch" refForName="picture_1" fact="0.09"/>
                <dgm:constr type="l" for="ch" forName="line_2" refType="ctrX" refFor="ch" refForName="picture_1"/>
                <dgm:constr type="h" for="ch" forName="line_2"/>
                <dgm:constr type="r" for="ch" forName="line_2" refType="ctrX" refFor="ch" refForName="picture_2"/>
                <dgm:constr type="ctrY" for="ch" forName="line_2" refType="ctrY" refFor="ch" refForName="picture_2"/>
                <dgm:constr type="r" for="ch" forName="textparent_2" refType="w"/>
                <dgm:constr type="h" for="ch" forName="textparent_2" refType="h" refFor="ch" refForName="picture_2"/>
                <dgm:constr type="l" for="ch" forName="textparent_2" refType="r" refFor="ch" refForName="picture_2"/>
                <dgm:constr type="ctrY" for="ch" forName="textparent_2" refType="ctrY" refFor="ch" refForName="picture_2"/>
                <dgm:constr type="primFontSz" for="des" forName="text_2" val="65"/>
                <dgm:constr type="w" for="ch" forName="picture_3" refType="w" refFor="ch" refForName="picture_1" fact="0.18"/>
                <dgm:constr type="h" for="ch" forName="picture_3" refType="h" refFor="ch" refForName="picture_1" fact="0.18"/>
                <dgm:constr type="l" for="ch" forName="picture_3" refType="w" refFor="ch" refForName="picture_1" fact="1.2667"/>
                <dgm:constr type="ctrY" for="ch" forName="picture_3" refType="h" refFor="ch" refForName="picture_1" fact="0.261"/>
                <dgm:constr type="l" for="ch" forName="line_3" refType="ctrX" refFor="ch" refForName="picture_1"/>
                <dgm:constr type="h" for="ch" forName="line_3"/>
                <dgm:constr type="r" for="ch" forName="line_3" refType="ctrX" refFor="ch" refForName="picture_3"/>
                <dgm:constr type="ctrY" for="ch" forName="line_3" refType="ctrY" refFor="ch" refForName="picture_3"/>
                <dgm:constr type="r" for="ch" forName="textparent_3" refType="w"/>
                <dgm:constr type="h" for="ch" forName="textparent_3" refType="h" refFor="ch" refForName="picture_3"/>
                <dgm:constr type="l" for="ch" forName="textparent_3" refType="r" refFor="ch" refForName="picture_3"/>
                <dgm:constr type="ctrY" for="ch" forName="textparent_3" refType="ctrY" refFor="ch" refForName="picture_3"/>
                <dgm:constr type="primFontSz" for="des" forName="text_3" refType="primFontSz" refFor="des" refForName="text_2" op="equ"/>
                <dgm:constr type="w" for="ch" forName="picture_4" refType="w" refFor="ch" refForName="picture_1" fact="0.18"/>
                <dgm:constr type="h" for="ch" forName="picture_4" refType="h" refFor="ch" refForName="picture_1" fact="0.18"/>
                <dgm:constr type="l" for="ch" forName="picture_4" refType="w" refFor="ch" refForName="picture_1" fact="1.21"/>
                <dgm:constr type="ctrY" for="ch" forName="picture_4" refType="h" refFor="ch" refForName="picture_1" fact="0.5"/>
                <dgm:constr type="l" for="ch" forName="line_4" refType="ctrX" refFor="ch" refForName="picture_1"/>
                <dgm:constr type="h" for="ch" forName="line_4"/>
                <dgm:constr type="r" for="ch" forName="line_4" refType="ctrX" refFor="ch" refForName="picture_4"/>
                <dgm:constr type="ctrY" for="ch" forName="line_4" refType="ctrY" refFor="ch" refForName="picture_4"/>
                <dgm:constr type="r" for="ch" forName="textparent_4" refType="w"/>
                <dgm:constr type="h" for="ch" forName="textparent_4" refType="h" refFor="ch" refForName="picture_4"/>
                <dgm:constr type="l" for="ch" forName="textparent_4" refType="r" refFor="ch" refForName="picture_4"/>
                <dgm:constr type="ctrY" for="ch" forName="textparent_4" refType="ctrY" refFor="ch" refForName="picture_4"/>
                <dgm:constr type="primFontSz" for="des" forName="text_4" refType="primFontSz" refFor="des" refForName="text_2" op="equ"/>
                <dgm:constr type="w" for="ch" forName="picture_5" refType="w" refFor="ch" refForName="picture_1" fact="0.18"/>
                <dgm:constr type="h" for="ch" forName="picture_5" refType="h" refFor="ch" refForName="picture_1" fact="0.18"/>
                <dgm:constr type="l" for="ch" forName="picture_5" refType="w" refFor="ch" refForName="picture_1" fact="1.2667"/>
                <dgm:constr type="ctrY" for="ch" forName="picture_5" refType="h" refFor="ch" refForName="picture_1" fact="0.739"/>
                <dgm:constr type="l" for="ch" forName="line_5" refType="ctrX" refFor="ch" refForName="picture_1"/>
                <dgm:constr type="h" for="ch" forName="line_5"/>
                <dgm:constr type="r" for="ch" forName="line_5" refType="ctrX" refFor="ch" refForName="picture_5"/>
                <dgm:constr type="ctrY" for="ch" forName="line_5" refType="ctrY" refFor="ch" refForName="picture_5"/>
                <dgm:constr type="r" for="ch" forName="textparent_5" refType="w"/>
                <dgm:constr type="h" for="ch" forName="textparent_5" refType="h" refFor="ch" refForName="picture_5"/>
                <dgm:constr type="l" for="ch" forName="textparent_5" refType="r" refFor="ch" refForName="picture_5"/>
                <dgm:constr type="ctrY" for="ch" forName="textparent_5" refType="ctrY" refFor="ch" refForName="picture_5"/>
                <dgm:constr type="primFontSz" for="des" forName="text_5" refType="primFontSz" refFor="des" refForName="text_2" op="equ"/>
                <dgm:constr type="w" for="ch" forName="picture_6" refType="w" refFor="ch" refForName="picture_1" fact="0.18"/>
                <dgm:constr type="h" for="ch" forName="picture_6" refType="h" refFor="ch" refForName="picture_1" fact="0.18"/>
                <dgm:constr type="l" for="ch" forName="picture_6" refType="w" refFor="ch" refForName="picture_1" fact="1.4238"/>
                <dgm:constr type="ctrY" for="ch" forName="picture_6" refType="h" refFor="ch" refForName="picture_1" fact="0.91"/>
                <dgm:constr type="l" for="ch" forName="line_6" refType="ctrX" refFor="ch" refForName="picture_1"/>
                <dgm:constr type="h" for="ch" forName="line_6"/>
                <dgm:constr type="r" for="ch" forName="line_6" refType="ctrX" refFor="ch" refForName="picture_6"/>
                <dgm:constr type="ctrY" for="ch" forName="line_6" refType="ctrY" refFor="ch" refForName="picture_6"/>
                <dgm:constr type="r" for="ch" forName="textparent_6" refType="w"/>
                <dgm:constr type="h" for="ch" forName="textparent_6" refType="h" refFor="ch" refForName="picture_6"/>
                <dgm:constr type="l" for="ch" forName="textparent_6" refType="r" refFor="ch" refForName="picture_6"/>
                <dgm:constr type="ctrY" for="ch" forName="textparent_6" refType="ctrY" refFor="ch" refForName="picture_6"/>
                <dgm:constr type="primFontSz" for="des" forName="text_6" refType="primFontSz" refFor="des" refForName="text_2" op="equ"/>
              </dgm:constrLst>
            </dgm:if>
            <dgm:else name="Name23">
              <dgm:constrLst>
                <dgm:constr type="h" for="ch" forName="picture_1" refType="h"/>
                <dgm:constr type="w" for="ch" forName="picture_1" refType="h" refFor="ch" refForName="picture_1" op="equ"/>
                <dgm:constr type="r" for="ch" forName="picture_1" refType="w"/>
                <dgm:constr type="t" for="ch" forName="picture_1"/>
                <dgm:constr type="w" for="ch" forName="text_1" refType="w" refFor="ch" refForName="picture_1" fact="0.64"/>
                <dgm:constr type="h" for="ch" forName="text_1" refType="h" refFor="ch" refForName="picture_1" fact="0.33"/>
                <dgm:constr type="l" for="ch" forName="text_1" refType="l" refFor="ch" refForName="picture_1"/>
                <dgm:constr type="lOff" for="ch" forName="text_1" refType="w" refFor="ch" refForName="picture_1" fact="0.18"/>
                <dgm:constr type="t" for="ch" forName="text_1" refType="h" refFor="ch" refForName="picture_1" fact="0.531"/>
                <dgm:constr type="w" for="ch" forName="picture_2" refType="w" refFor="ch" refForName="picture_1" fact="0.18"/>
                <dgm:constr type="h" for="ch" forName="picture_2" refType="h" refFor="ch" refForName="picture_1" fact="0.18"/>
                <dgm:constr type="r" for="ch" forName="picture_2" refType="w"/>
                <dgm:constr type="rOff" for="ch" forName="picture_2" refType="w" refFor="ch" refForName="picture_1" fact="-1.4238"/>
                <dgm:constr type="ctrY" for="ch" forName="picture_2" refType="h" refFor="ch" refForName="picture_1" fact="0.09"/>
                <dgm:constr type="r" for="ch" forName="line_2" refType="ctrX" refFor="ch" refForName="picture_1"/>
                <dgm:constr type="h" for="ch" forName="line_2"/>
                <dgm:constr type="l" for="ch" forName="line_2" refType="ctrX" refFor="ch" refForName="picture_2"/>
                <dgm:constr type="ctrY" for="ch" forName="line_2" refType="ctrY" refFor="ch" refForName="picture_2"/>
                <dgm:constr type="l" for="ch" forName="textparent_2"/>
                <dgm:constr type="h" for="ch" forName="textparent_2" refType="h" refFor="ch" refForName="picture_2"/>
                <dgm:constr type="r" for="ch" forName="textparent_2" refType="l" refFor="ch" refForName="picture_2"/>
                <dgm:constr type="ctrY" for="ch" forName="textparent_2" refType="ctrY" refFor="ch" refForName="picture_2"/>
                <dgm:constr type="primFontSz" for="des" forName="text_2" val="65"/>
                <dgm:constr type="w" for="ch" forName="picture_3" refType="w" refFor="ch" refForName="picture_1" fact="0.18"/>
                <dgm:constr type="h" for="ch" forName="picture_3" refType="h" refFor="ch" refForName="picture_1" fact="0.18"/>
                <dgm:constr type="r" for="ch" forName="picture_3" refType="w"/>
                <dgm:constr type="rOff" for="ch" forName="picture_3" refType="w" refFor="ch" refForName="picture_1" fact="-1.2667"/>
                <dgm:constr type="ctrY" for="ch" forName="picture_3" refType="h" refFor="ch" refForName="picture_1" fact="0.261"/>
                <dgm:constr type="r" for="ch" forName="line_3" refType="ctrX" refFor="ch" refForName="picture_1"/>
                <dgm:constr type="h" for="ch" forName="line_3"/>
                <dgm:constr type="l" for="ch" forName="line_3" refType="ctrX" refFor="ch" refForName="picture_3"/>
                <dgm:constr type="ctrY" for="ch" forName="line_3" refType="ctrY" refFor="ch" refForName="picture_3"/>
                <dgm:constr type="l" for="ch" forName="textparent_3"/>
                <dgm:constr type="h" for="ch" forName="textparent_3" refType="h" refFor="ch" refForName="picture_3"/>
                <dgm:constr type="r" for="ch" forName="textparent_3" refType="l" refFor="ch" refForName="picture_3"/>
                <dgm:constr type="ctrY" for="ch" forName="textparent_3" refType="ctrY" refFor="ch" refForName="picture_3"/>
                <dgm:constr type="primFontSz" for="des" forName="text_3" refType="primFontSz" refFor="des" refForName="text_2" op="equ"/>
                <dgm:constr type="w" for="ch" forName="picture_4" refType="w" refFor="ch" refForName="picture_1" fact="0.18"/>
                <dgm:constr type="h" for="ch" forName="picture_4" refType="h" refFor="ch" refForName="picture_1" fact="0.18"/>
                <dgm:constr type="r" for="ch" forName="picture_4" refType="w"/>
                <dgm:constr type="rOff" for="ch" forName="picture_4" refType="w" refFor="ch" refForName="picture_1" fact="-1.21"/>
                <dgm:constr type="ctrY" for="ch" forName="picture_4" refType="h" refFor="ch" refForName="picture_1" fact="0.5"/>
                <dgm:constr type="r" for="ch" forName="line_4" refType="ctrX" refFor="ch" refForName="picture_1"/>
                <dgm:constr type="h" for="ch" forName="line_4"/>
                <dgm:constr type="l" for="ch" forName="line_4" refType="ctrX" refFor="ch" refForName="picture_4"/>
                <dgm:constr type="ctrY" for="ch" forName="line_4" refType="ctrY" refFor="ch" refForName="picture_4"/>
                <dgm:constr type="l" for="ch" forName="textparent_4"/>
                <dgm:constr type="h" for="ch" forName="textparent_4" refType="h" refFor="ch" refForName="picture_4"/>
                <dgm:constr type="r" for="ch" forName="textparent_4" refType="l" refFor="ch" refForName="picture_4"/>
                <dgm:constr type="ctrY" for="ch" forName="textparent_4" refType="ctrY" refFor="ch" refForName="picture_4"/>
                <dgm:constr type="primFontSz" for="des" forName="text_4" refType="primFontSz" refFor="des" refForName="text_2" op="equ"/>
                <dgm:constr type="w" for="ch" forName="picture_5" refType="w" refFor="ch" refForName="picture_1" fact="0.18"/>
                <dgm:constr type="h" for="ch" forName="picture_5" refType="h" refFor="ch" refForName="picture_1" fact="0.18"/>
                <dgm:constr type="r" for="ch" forName="picture_5" refType="w"/>
                <dgm:constr type="rOff" for="ch" forName="picture_5" refType="w" refFor="ch" refForName="picture_1" fact="-1.2667"/>
                <dgm:constr type="ctrY" for="ch" forName="picture_5" refType="h" refFor="ch" refForName="picture_1" fact="0.739"/>
                <dgm:constr type="r" for="ch" forName="line_5" refType="ctrX" refFor="ch" refForName="picture_1"/>
                <dgm:constr type="h" for="ch" forName="line_5"/>
                <dgm:constr type="l" for="ch" forName="line_5" refType="ctrX" refFor="ch" refForName="picture_5"/>
                <dgm:constr type="ctrY" for="ch" forName="line_5" refType="ctrY" refFor="ch" refForName="picture_5"/>
                <dgm:constr type="l" for="ch" forName="textparent_5"/>
                <dgm:constr type="h" for="ch" forName="textparent_5" refType="h" refFor="ch" refForName="picture_5"/>
                <dgm:constr type="r" for="ch" forName="textparent_5" refType="l" refFor="ch" refForName="picture_5"/>
                <dgm:constr type="ctrY" for="ch" forName="textparent_5" refType="ctrY" refFor="ch" refForName="picture_5"/>
                <dgm:constr type="primFontSz" for="des" forName="text_5" refType="primFontSz" refFor="des" refForName="text_2" op="equ"/>
                <dgm:constr type="w" for="ch" forName="picture_6" refType="w" refFor="ch" refForName="picture_1" fact="0.18"/>
                <dgm:constr type="h" for="ch" forName="picture_6" refType="h" refFor="ch" refForName="picture_1" fact="0.18"/>
                <dgm:constr type="r" for="ch" forName="picture_6" refType="w"/>
                <dgm:constr type="rOff" for="ch" forName="picture_6" refType="w" refFor="ch" refForName="picture_1" fact="-1.4238"/>
                <dgm:constr type="ctrY" for="ch" forName="picture_6" refType="h" refFor="ch" refForName="picture_1" fact="0.91"/>
                <dgm:constr type="r" for="ch" forName="line_6" refType="ctrX" refFor="ch" refForName="picture_1"/>
                <dgm:constr type="h" for="ch" forName="line_6"/>
                <dgm:constr type="l" for="ch" forName="line_6" refType="ctrX" refFor="ch" refForName="picture_6"/>
                <dgm:constr type="ctrY" for="ch" forName="line_6" refType="ctrY" refFor="ch" refForName="picture_6"/>
                <dgm:constr type="l" for="ch" forName="textparent_6"/>
                <dgm:constr type="h" for="ch" forName="textparent_6" refType="h" refFor="ch" refForName="picture_6"/>
                <dgm:constr type="r" for="ch" forName="textparent_6" refType="l" refFor="ch" refForName="picture_6"/>
                <dgm:constr type="ctrY" for="ch" forName="textparent_6" refType="ctrY" refFor="ch" refForName="picture_6"/>
                <dgm:constr type="primFontSz" for="des" forName="text_6" refType="primFontSz" refFor="des" refForName="text_2" op="equ"/>
              </dgm:constrLst>
            </dgm:else>
          </dgm:choose>
        </dgm:if>
        <dgm:else name="Name24">
          <dgm:choose name="Name25">
            <dgm:if name="Name26" func="var" arg="dir" op="equ" val="norm">
              <dgm:constrLst>
                <dgm:constr type="h" for="ch" forName="picture_1" refType="h"/>
                <dgm:constr type="w" for="ch" forName="picture_1" refType="h" refFor="ch" refForName="picture_1" op="equ"/>
                <dgm:constr type="l" for="ch" forName="picture_1"/>
                <dgm:constr type="t" for="ch" forName="picture_1"/>
                <dgm:constr type="w" for="ch" forName="text_1" refType="w" refFor="ch" refForName="picture_1" fact="0.64"/>
                <dgm:constr type="h" for="ch" forName="text_1" refType="h" refFor="ch" refForName="picture_1" fact="0.33"/>
                <dgm:constr type="l" for="ch" forName="text_1" refType="l" refFor="ch" refForName="picture_1"/>
                <dgm:constr type="lOff" for="ch" forName="text_1" refType="w" refFor="ch" refForName="picture_1" fact="0.18"/>
                <dgm:constr type="t" for="ch" forName="text_1" refType="h" refFor="ch" refForName="picture_1" fact="0.531"/>
                <dgm:constr type="w" for="ch" forName="picture_2" refType="w" refFor="ch" refForName="picture_1" fact="0.15"/>
                <dgm:constr type="h" for="ch" forName="picture_2" refType="h" refFor="ch" refForName="picture_1" fact="0.15"/>
                <dgm:constr type="l" for="ch" forName="picture_2" refType="w" refFor="ch" refForName="picture_1" fact="1.4363"/>
                <dgm:constr type="ctrY" for="ch" forName="picture_2" refType="h" refFor="ch" refForName="picture_1" fact="0.075"/>
                <dgm:constr type="l" for="ch" forName="line_2" refType="ctrX" refFor="ch" refForName="picture_1"/>
                <dgm:constr type="h" for="ch" forName="line_2"/>
                <dgm:constr type="r" for="ch" forName="line_2" refType="ctrX" refFor="ch" refForName="picture_2"/>
                <dgm:constr type="ctrY" for="ch" forName="line_2" refType="ctrY" refFor="ch" refForName="picture_2"/>
                <dgm:constr type="r" for="ch" forName="textparent_2" refType="w"/>
                <dgm:constr type="h" for="ch" forName="textparent_2" refType="h" refFor="ch" refForName="picture_2"/>
                <dgm:constr type="l" for="ch" forName="textparent_2" refType="r" refFor="ch" refForName="picture_2"/>
                <dgm:constr type="ctrY" for="ch" forName="textparent_2" refType="ctrY" refFor="ch" refForName="picture_2"/>
                <dgm:constr type="primFontSz" for="des" forName="text_2" val="65"/>
                <dgm:constr type="w" for="ch" forName="picture_3" refType="w" refFor="ch" refForName="picture_1" fact="0.15"/>
                <dgm:constr type="h" for="ch" forName="picture_3" refType="h" refFor="ch" refForName="picture_1" fact="0.15"/>
                <dgm:constr type="l" for="ch" forName="picture_3" refType="w" refFor="ch" refForName="picture_1" fact="1.2898"/>
                <dgm:constr type="ctrY" for="ch" forName="picture_3" refType="h" refFor="ch" refForName="picture_1" fact="0.227"/>
                <dgm:constr type="l" for="ch" forName="line_3" refType="ctrX" refFor="ch" refForName="picture_1"/>
                <dgm:constr type="h" for="ch" forName="line_3"/>
                <dgm:constr type="r" for="ch" forName="line_3" refType="ctrX" refFor="ch" refForName="picture_3"/>
                <dgm:constr type="ctrY" for="ch" forName="line_3" refType="ctrY" refFor="ch" refForName="picture_3"/>
                <dgm:constr type="r" for="ch" forName="textparent_3" refType="w"/>
                <dgm:constr type="h" for="ch" forName="textparent_3" refType="h" refFor="ch" refForName="picture_3"/>
                <dgm:constr type="l" for="ch" forName="textparent_3" refType="r" refFor="ch" refForName="picture_3"/>
                <dgm:constr type="ctrY" for="ch" forName="textparent_3" refType="ctrY" refFor="ch" refForName="picture_3"/>
                <dgm:constr type="primFontSz" for="des" forName="text_3" refType="primFontSz" refFor="des" refForName="text_2" op="equ"/>
                <dgm:constr type="w" for="ch" forName="picture_4" refType="w" refFor="ch" refForName="picture_1" fact="0.15"/>
                <dgm:constr type="h" for="ch" forName="picture_4" refType="h" refFor="ch" refForName="picture_1" fact="0.15"/>
                <dgm:constr type="l" for="ch" forName="picture_4" refType="w" refFor="ch" refForName="picture_1" fact="1.21"/>
                <dgm:constr type="ctrY" for="ch" forName="picture_4" refType="h" refFor="ch" refForName="picture_1" fact="0.405"/>
                <dgm:constr type="l" for="ch" forName="line_4" refType="ctrX" refFor="ch" refForName="picture_1"/>
                <dgm:constr type="h" for="ch" forName="line_4"/>
                <dgm:constr type="r" for="ch" forName="line_4" refType="ctrX" refFor="ch" refForName="picture_4"/>
                <dgm:constr type="ctrY" for="ch" forName="line_4" refType="ctrY" refFor="ch" refForName="picture_4"/>
                <dgm:constr type="r" for="ch" forName="textparent_4" refType="w"/>
                <dgm:constr type="h" for="ch" forName="textparent_4" refType="h" refFor="ch" refForName="picture_4"/>
                <dgm:constr type="l" for="ch" forName="textparent_4" refType="r" refFor="ch" refForName="picture_4"/>
                <dgm:constr type="ctrY" for="ch" forName="textparent_4" refType="ctrY" refFor="ch" refForName="picture_4"/>
                <dgm:constr type="primFontSz" for="des" forName="text_4" refType="primFontSz" refFor="des" refForName="text_2" op="equ"/>
                <dgm:constr type="w" for="ch" forName="picture_5" refType="w" refFor="ch" refForName="picture_1" fact="0.15"/>
                <dgm:constr type="h" for="ch" forName="picture_5" refType="h" refFor="ch" refForName="picture_1" fact="0.15"/>
                <dgm:constr type="l" for="ch" forName="picture_5" refType="w" refFor="ch" refForName="picture_1" fact="1.21"/>
                <dgm:constr type="ctrY" for="ch" forName="picture_5" refType="h" refFor="ch" refForName="picture_1" fact="0.595"/>
                <dgm:constr type="l" for="ch" forName="line_5" refType="ctrX" refFor="ch" refForName="picture_1"/>
                <dgm:constr type="h" for="ch" forName="line_5"/>
                <dgm:constr type="r" for="ch" forName="line_5" refType="ctrX" refFor="ch" refForName="picture_5"/>
                <dgm:constr type="ctrY" for="ch" forName="line_5" refType="ctrY" refFor="ch" refForName="picture_5"/>
                <dgm:constr type="r" for="ch" forName="textparent_5" refType="w"/>
                <dgm:constr type="h" for="ch" forName="textparent_5" refType="h" refFor="ch" refForName="picture_5"/>
                <dgm:constr type="l" for="ch" forName="textparent_5" refType="r" refFor="ch" refForName="picture_5"/>
                <dgm:constr type="ctrY" for="ch" forName="textparent_5" refType="ctrY" refFor="ch" refForName="picture_5"/>
                <dgm:constr type="primFontSz" for="des" forName="text_5" refType="primFontSz" refFor="des" refForName="text_2" op="equ"/>
                <dgm:constr type="w" for="ch" forName="picture_6" refType="w" refFor="ch" refForName="picture_1" fact="0.15"/>
                <dgm:constr type="h" for="ch" forName="picture_6" refType="h" refFor="ch" refForName="picture_1" fact="0.15"/>
                <dgm:constr type="l" for="ch" forName="picture_6" refType="w" refFor="ch" refForName="picture_1" fact="1.2898"/>
                <dgm:constr type="ctrY" for="ch" forName="picture_6" refType="h" refFor="ch" refForName="picture_1" fact="0.773"/>
                <dgm:constr type="l" for="ch" forName="line_6" refType="ctrX" refFor="ch" refForName="picture_1"/>
                <dgm:constr type="h" for="ch" forName="line_6"/>
                <dgm:constr type="r" for="ch" forName="line_6" refType="ctrX" refFor="ch" refForName="picture_6"/>
                <dgm:constr type="ctrY" for="ch" forName="line_6" refType="ctrY" refFor="ch" refForName="picture_6"/>
                <dgm:constr type="r" for="ch" forName="textparent_6" refType="w"/>
                <dgm:constr type="h" for="ch" forName="textparent_6" refType="h" refFor="ch" refForName="picture_6"/>
                <dgm:constr type="l" for="ch" forName="textparent_6" refType="r" refFor="ch" refForName="picture_6"/>
                <dgm:constr type="ctrY" for="ch" forName="textparent_6" refType="ctrY" refFor="ch" refForName="picture_6"/>
                <dgm:constr type="primFontSz" for="des" forName="text_6" refType="primFontSz" refFor="des" refForName="text_2" op="equ"/>
                <dgm:constr type="w" for="ch" forName="picture_7" refType="w" refFor="ch" refForName="picture_1" fact="0.15"/>
                <dgm:constr type="h" for="ch" forName="picture_7" refType="h" refFor="ch" refForName="picture_1" fact="0.15"/>
                <dgm:constr type="l" for="ch" forName="picture_7" refType="w" refFor="ch" refForName="picture_1" fact="1.4363"/>
                <dgm:constr type="ctrY" for="ch" forName="picture_7" refType="h" refFor="ch" refForName="picture_1" fact="0.925"/>
                <dgm:constr type="l" for="ch" forName="line_7" refType="ctrX" refFor="ch" refForName="picture_1"/>
                <dgm:constr type="h" for="ch" forName="line_7"/>
                <dgm:constr type="r" for="ch" forName="line_7" refType="ctrX" refFor="ch" refForName="picture_7"/>
                <dgm:constr type="ctrY" for="ch" forName="line_7" refType="ctrY" refFor="ch" refForName="picture_7"/>
                <dgm:constr type="r" for="ch" forName="textparent_7" refType="w"/>
                <dgm:constr type="h" for="ch" forName="textparent_7" refType="h" refFor="ch" refForName="picture_7"/>
                <dgm:constr type="l" for="ch" forName="textparent_7" refType="r" refFor="ch" refForName="picture_7"/>
                <dgm:constr type="ctrY" for="ch" forName="textparent_7" refType="ctrY" refFor="ch" refForName="picture_7"/>
                <dgm:constr type="primFontSz" for="des" forName="text_7" refType="primFontSz" refFor="des" refForName="text_2" op="equ"/>
              </dgm:constrLst>
            </dgm:if>
            <dgm:else name="Name27">
              <dgm:constrLst>
                <dgm:constr type="h" for="ch" forName="picture_1" refType="h"/>
                <dgm:constr type="w" for="ch" forName="picture_1" refType="h" refFor="ch" refForName="picture_1" op="equ"/>
                <dgm:constr type="r" for="ch" forName="picture_1" refType="w"/>
                <dgm:constr type="t" for="ch" forName="picture_1"/>
                <dgm:constr type="w" for="ch" forName="text_1" refType="w" refFor="ch" refForName="picture_1" fact="0.64"/>
                <dgm:constr type="h" for="ch" forName="text_1" refType="h" refFor="ch" refForName="picture_1" fact="0.33"/>
                <dgm:constr type="l" for="ch" forName="text_1" refType="l" refFor="ch" refForName="picture_1"/>
                <dgm:constr type="lOff" for="ch" forName="text_1" refType="w" refFor="ch" refForName="picture_1" fact="0.18"/>
                <dgm:constr type="t" for="ch" forName="text_1" refType="h" refFor="ch" refForName="picture_1" fact="0.531"/>
                <dgm:constr type="w" for="ch" forName="picture_2" refType="w" refFor="ch" refForName="picture_1" fact="0.15"/>
                <dgm:constr type="h" for="ch" forName="picture_2" refType="h" refFor="ch" refForName="picture_1" fact="0.15"/>
                <dgm:constr type="r" for="ch" forName="picture_2" refType="w"/>
                <dgm:constr type="rOff" for="ch" forName="picture_2" refType="w" refFor="ch" refForName="picture_1" fact="-1.4363"/>
                <dgm:constr type="ctrY" for="ch" forName="picture_2" refType="h" refFor="ch" refForName="picture_1" fact="0.075"/>
                <dgm:constr type="r" for="ch" forName="line_2" refType="ctrX" refFor="ch" refForName="picture_1"/>
                <dgm:constr type="h" for="ch" forName="line_2"/>
                <dgm:constr type="l" for="ch" forName="line_2" refType="ctrX" refFor="ch" refForName="picture_2"/>
                <dgm:constr type="ctrY" for="ch" forName="line_2" refType="ctrY" refFor="ch" refForName="picture_2"/>
                <dgm:constr type="l" for="ch" forName="textparent_2"/>
                <dgm:constr type="h" for="ch" forName="textparent_2" refType="h" refFor="ch" refForName="picture_2"/>
                <dgm:constr type="r" for="ch" forName="textparent_2" refType="l" refFor="ch" refForName="picture_2"/>
                <dgm:constr type="ctrY" for="ch" forName="textparent_2" refType="ctrY" refFor="ch" refForName="picture_2"/>
                <dgm:constr type="primFontSz" for="des" forName="text_2" val="65"/>
                <dgm:constr type="w" for="ch" forName="picture_3" refType="w" refFor="ch" refForName="picture_1" fact="0.15"/>
                <dgm:constr type="h" for="ch" forName="picture_3" refType="h" refFor="ch" refForName="picture_1" fact="0.15"/>
                <dgm:constr type="r" for="ch" forName="picture_3" refType="w"/>
                <dgm:constr type="rOff" for="ch" forName="picture_3" refType="w" refFor="ch" refForName="picture_1" fact="-1.2898"/>
                <dgm:constr type="ctrY" for="ch" forName="picture_3" refType="h" refFor="ch" refForName="picture_1" fact="0.227"/>
                <dgm:constr type="r" for="ch" forName="line_3" refType="ctrX" refFor="ch" refForName="picture_1"/>
                <dgm:constr type="h" for="ch" forName="line_3"/>
                <dgm:constr type="l" for="ch" forName="line_3" refType="ctrX" refFor="ch" refForName="picture_3"/>
                <dgm:constr type="ctrY" for="ch" forName="line_3" refType="ctrY" refFor="ch" refForName="picture_3"/>
                <dgm:constr type="l" for="ch" forName="textparent_3"/>
                <dgm:constr type="h" for="ch" forName="textparent_3" refType="h" refFor="ch" refForName="picture_3"/>
                <dgm:constr type="r" for="ch" forName="textparent_3" refType="l" refFor="ch" refForName="picture_3"/>
                <dgm:constr type="ctrY" for="ch" forName="textparent_3" refType="ctrY" refFor="ch" refForName="picture_3"/>
                <dgm:constr type="primFontSz" for="des" forName="text_3" refType="primFontSz" refFor="des" refForName="text_2" op="equ"/>
                <dgm:constr type="w" for="ch" forName="picture_4" refType="w" refFor="ch" refForName="picture_1" fact="0.15"/>
                <dgm:constr type="h" for="ch" forName="picture_4" refType="h" refFor="ch" refForName="picture_1" fact="0.15"/>
                <dgm:constr type="r" for="ch" forName="picture_4" refType="w"/>
                <dgm:constr type="rOff" for="ch" forName="picture_4" refType="w" refFor="ch" refForName="picture_1" fact="-1.21"/>
                <dgm:constr type="ctrY" for="ch" forName="picture_4" refType="h" refFor="ch" refForName="picture_1" fact="0.405"/>
                <dgm:constr type="r" for="ch" forName="line_4" refType="ctrX" refFor="ch" refForName="picture_1"/>
                <dgm:constr type="h" for="ch" forName="line_4"/>
                <dgm:constr type="l" for="ch" forName="line_4" refType="ctrX" refFor="ch" refForName="picture_4"/>
                <dgm:constr type="ctrY" for="ch" forName="line_4" refType="ctrY" refFor="ch" refForName="picture_4"/>
                <dgm:constr type="l" for="ch" forName="textparent_4"/>
                <dgm:constr type="h" for="ch" forName="textparent_4" refType="h" refFor="ch" refForName="picture_4"/>
                <dgm:constr type="r" for="ch" forName="textparent_4" refType="l" refFor="ch" refForName="picture_4"/>
                <dgm:constr type="ctrY" for="ch" forName="textparent_4" refType="ctrY" refFor="ch" refForName="picture_4"/>
                <dgm:constr type="primFontSz" for="des" forName="text_4" refType="primFontSz" refFor="des" refForName="text_2" op="equ"/>
                <dgm:constr type="w" for="ch" forName="picture_5" refType="w" refFor="ch" refForName="picture_1" fact="0.15"/>
                <dgm:constr type="h" for="ch" forName="picture_5" refType="h" refFor="ch" refForName="picture_1" fact="0.15"/>
                <dgm:constr type="r" for="ch" forName="picture_5" refType="w"/>
                <dgm:constr type="rOff" for="ch" forName="picture_5" refType="w" refFor="ch" refForName="picture_1" fact="-1.21"/>
                <dgm:constr type="ctrY" for="ch" forName="picture_5" refType="h" refFor="ch" refForName="picture_1" fact="0.595"/>
                <dgm:constr type="r" for="ch" forName="line_5" refType="ctrX" refFor="ch" refForName="picture_1"/>
                <dgm:constr type="h" for="ch" forName="line_5"/>
                <dgm:constr type="l" for="ch" forName="line_5" refType="ctrX" refFor="ch" refForName="picture_5"/>
                <dgm:constr type="ctrY" for="ch" forName="line_5" refType="ctrY" refFor="ch" refForName="picture_5"/>
                <dgm:constr type="l" for="ch" forName="textparent_5"/>
                <dgm:constr type="h" for="ch" forName="textparent_5" refType="h" refFor="ch" refForName="picture_5"/>
                <dgm:constr type="r" for="ch" forName="textparent_5" refType="l" refFor="ch" refForName="picture_5"/>
                <dgm:constr type="ctrY" for="ch" forName="textparent_5" refType="ctrY" refFor="ch" refForName="picture_5"/>
                <dgm:constr type="primFontSz" for="des" forName="text_5" refType="primFontSz" refFor="des" refForName="text_2" op="equ"/>
                <dgm:constr type="w" for="ch" forName="picture_6" refType="w" refFor="ch" refForName="picture_1" fact="0.15"/>
                <dgm:constr type="h" for="ch" forName="picture_6" refType="h" refFor="ch" refForName="picture_1" fact="0.15"/>
                <dgm:constr type="r" for="ch" forName="picture_6" refType="w"/>
                <dgm:constr type="rOff" for="ch" forName="picture_6" refType="w" refFor="ch" refForName="picture_1" fact="-1.2898"/>
                <dgm:constr type="ctrY" for="ch" forName="picture_6" refType="h" refFor="ch" refForName="picture_1" fact="0.773"/>
                <dgm:constr type="r" for="ch" forName="line_6" refType="ctrX" refFor="ch" refForName="picture_1"/>
                <dgm:constr type="h" for="ch" forName="line_6"/>
                <dgm:constr type="l" for="ch" forName="line_6" refType="ctrX" refFor="ch" refForName="picture_6"/>
                <dgm:constr type="ctrY" for="ch" forName="line_6" refType="ctrY" refFor="ch" refForName="picture_6"/>
                <dgm:constr type="l" for="ch" forName="textparent_6"/>
                <dgm:constr type="h" for="ch" forName="textparent_6" refType="h" refFor="ch" refForName="picture_6"/>
                <dgm:constr type="r" for="ch" forName="textparent_6" refType="l" refFor="ch" refForName="picture_6"/>
                <dgm:constr type="ctrY" for="ch" forName="textparent_6" refType="ctrY" refFor="ch" refForName="picture_6"/>
                <dgm:constr type="primFontSz" for="des" forName="text_6" refType="primFontSz" refFor="des" refForName="text_2" op="equ"/>
                <dgm:constr type="w" for="ch" forName="picture_7" refType="w" refFor="ch" refForName="picture_1" fact="0.15"/>
                <dgm:constr type="h" for="ch" forName="picture_7" refType="h" refFor="ch" refForName="picture_1" fact="0.15"/>
                <dgm:constr type="r" for="ch" forName="picture_7" refType="w"/>
                <dgm:constr type="rOff" for="ch" forName="picture_7" refType="w" refFor="ch" refForName="picture_1" fact="-1.4363"/>
                <dgm:constr type="ctrY" for="ch" forName="picture_7" refType="h" refFor="ch" refForName="picture_1" fact="0.925"/>
                <dgm:constr type="r" for="ch" forName="line_7" refType="ctrX" refFor="ch" refForName="picture_1"/>
                <dgm:constr type="h" for="ch" forName="line_7"/>
                <dgm:constr type="l" for="ch" forName="line_7" refType="ctrX" refFor="ch" refForName="picture_7"/>
                <dgm:constr type="ctrY" for="ch" forName="line_7" refType="ctrY" refFor="ch" refForName="picture_7"/>
                <dgm:constr type="l" for="ch" forName="textparent_7"/>
                <dgm:constr type="h" for="ch" forName="textparent_7" refType="h" refFor="ch" refForName="picture_7"/>
                <dgm:constr type="r" for="ch" forName="textparent_7" refType="l" refFor="ch" refForName="picture_7"/>
                <dgm:constr type="ctrY" for="ch" forName="textparent_7" refType="ctrY" refFor="ch" refForName="picture_7"/>
                <dgm:constr type="primFontSz" for="des" forName="text_7" refType="primFontSz" refFor="des" refForName="text_2" op="equ"/>
              </dgm:constrLst>
            </dgm:else>
          </dgm:choose>
        </dgm:else>
      </dgm:choose>
      <dgm:forEach name="wrapper" axis="self" ptType="parTrans">
        <dgm:forEach name="wrapper2" axis="self" ptType="sibTrans" st="2">
          <dgm:forEach name="pictureRepeat" axis="self">
            <dgm:layoutNode name="pictureRepeatNode" styleLbl="alignImgPlace1">
              <dgm:alg type="sp"/>
              <dgm:shape xmlns:r="http://schemas.openxmlformats.org/officeDocument/2006/relationships" type="ellipse" r:blip="" blipPhldr="1">
                <dgm:adjLst/>
              </dgm:shape>
              <dgm:presOf axis="self"/>
            </dgm:layoutNode>
          </dgm:forEach>
        </dgm:forEach>
      </dgm:forEach>
      <dgm:forEach name="Name28" axis="ch" ptType="sibTrans" hideLastTrans="0" cnt="1">
        <dgm:layoutNode name="picture_1">
          <dgm:alg type="sp"/>
          <dgm:shape xmlns:r="http://schemas.openxmlformats.org/officeDocument/2006/relationships" r:blip="">
            <dgm:adjLst/>
          </dgm:shape>
          <dgm:presOf/>
          <dgm:constrLst/>
          <dgm:forEach name="Name29" ref="pictureRepeat"/>
        </dgm:layoutNode>
      </dgm:forEach>
      <dgm:forEach name="Name30" axis="ch" ptType="node" cnt="1">
        <dgm:layoutNode name="text_1" styleLbl="node1">
          <dgm:varLst>
            <dgm:bulletEnabled val="1"/>
          </dgm:varLst>
          <dgm:alg type="tx">
            <dgm:param type="txAnchorVert" val="b"/>
            <dgm:param type="txAnchorVertCh" val="b"/>
            <dgm:param type="parTxRTLAlign" val="r"/>
            <dgm:param type="shpTxRTLAlignCh" val="r"/>
          </dgm:alg>
          <dgm:shape xmlns:r="http://schemas.openxmlformats.org/officeDocument/2006/relationships" type="rect" r:blip="" hideGeom="1">
            <dgm:adjLst/>
          </dgm:shape>
          <dgm:presOf axis="desOrSelf" ptType="node"/>
          <dgm:constrLst>
            <dgm:constr type="primFontSz" val="65"/>
            <dgm:constr type="lMarg"/>
            <dgm:constr type="rMarg"/>
            <dgm:constr type="tMarg"/>
            <dgm:constr type="bMarg"/>
          </dgm:constrLst>
          <dgm:ruleLst>
            <dgm:rule type="primFontSz" val="5" fact="NaN" max="NaN"/>
          </dgm:ruleLst>
        </dgm:layoutNode>
      </dgm:forEach>
      <dgm:forEach name="Name31" axis="ch" ptType="sibTrans" hideLastTrans="0" st="2" cnt="1">
        <dgm:layoutNode name="picture_2">
          <dgm:alg type="sp"/>
          <dgm:shape xmlns:r="http://schemas.openxmlformats.org/officeDocument/2006/relationships" r:blip="">
            <dgm:adjLst/>
          </dgm:shape>
          <dgm:presOf/>
          <dgm:constrLst/>
          <dgm:forEach name="Name32" ref="pictureRepeat"/>
        </dgm:layoutNode>
      </dgm:forEach>
      <dgm:forEach name="Name33" axis="ch" ptType="node" st="2" cnt="1">
        <dgm:layoutNode name="line_2" styleLbl="parChTrans1D1">
          <dgm:alg type="sp"/>
          <dgm:shape xmlns:r="http://schemas.openxmlformats.org/officeDocument/2006/relationships" type="line" r:blip="" zOrderOff="-100">
            <dgm:adjLst/>
          </dgm:shape>
          <dgm:presOf/>
        </dgm:layoutNode>
        <dgm:layoutNode name="textparent_2">
          <dgm:choose name="Name34">
            <dgm:if name="Name35" func="var" arg="dir" op="equ" val="norm">
              <dgm:alg type="lin">
                <dgm:param type="horzAlign" val="l"/>
              </dgm:alg>
            </dgm:if>
            <dgm:else name="Name36">
              <dgm:alg type="lin">
                <dgm:param type="horzAlign" val="r"/>
              </dgm:alg>
            </dgm:else>
          </dgm:choose>
          <dgm:shape xmlns:r="http://schemas.openxmlformats.org/officeDocument/2006/relationships" type="rect" r:blip="" hideGeom="1">
            <dgm:adjLst/>
          </dgm:shape>
          <dgm:constrLst>
            <dgm:constr type="userW" for="ch" forName="text_2" refType="w"/>
            <dgm:constr type="h" for="ch" forName="text_2" refType="h"/>
          </dgm:constrLst>
          <dgm:presOf/>
          <dgm:layoutNode name="text_2" styleLbl="revTx">
            <dgm:varLst>
              <dgm:bulletEnabled val="1"/>
            </dgm:varLst>
            <dgm:choose name="Name37">
              <dgm:if name="Name38" func="var" arg="dir" op="equ" val="norm">
                <dgm:alg type="tx">
                  <dgm:param type="parTxLTRAlign" val="l"/>
                  <dgm:param type="shpTxLTRAlignCh" val="l"/>
                  <dgm:param type="parTxRTLAlign" val="r"/>
                  <dgm:param type="shpTxRTLAlignCh" val="r"/>
                </dgm:alg>
              </dgm:if>
              <dgm:else name="Name39">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userW"/>
              <dgm:constr type="w" refType="userW" fact="0.1"/>
              <dgm:constr type="lMarg" refType="primFontSz" fact="0.3"/>
              <dgm:constr type="rMarg" refType="primFontSz" fact="0.3"/>
              <dgm:constr type="tMarg"/>
              <dgm:constr type="bMarg"/>
            </dgm:constrLst>
            <dgm:ruleLst>
              <dgm:rule type="w" val="NaN" fact="1" max="NaN"/>
              <dgm:rule type="primFontSz" val="5" fact="NaN" max="NaN"/>
            </dgm:ruleLst>
          </dgm:layoutNode>
        </dgm:layoutNode>
      </dgm:forEach>
      <dgm:forEach name="Name40" axis="ch" ptType="sibTrans" hideLastTrans="0" st="3" cnt="1">
        <dgm:layoutNode name="picture_3">
          <dgm:alg type="sp"/>
          <dgm:shape xmlns:r="http://schemas.openxmlformats.org/officeDocument/2006/relationships" r:blip="">
            <dgm:adjLst/>
          </dgm:shape>
          <dgm:presOf/>
          <dgm:constrLst/>
          <dgm:forEach name="Name41" ref="pictureRepeat"/>
        </dgm:layoutNode>
      </dgm:forEach>
      <dgm:forEach name="Name42" axis="ch" ptType="node" st="3" cnt="1">
        <dgm:layoutNode name="line_3" styleLbl="parChTrans1D1">
          <dgm:alg type="sp"/>
          <dgm:shape xmlns:r="http://schemas.openxmlformats.org/officeDocument/2006/relationships" type="line" r:blip="" zOrderOff="-100">
            <dgm:adjLst/>
          </dgm:shape>
          <dgm:presOf/>
        </dgm:layoutNode>
        <dgm:layoutNode name="textparent_3">
          <dgm:choose name="Name43">
            <dgm:if name="Name44" func="var" arg="dir" op="equ" val="norm">
              <dgm:alg type="lin">
                <dgm:param type="horzAlign" val="l"/>
              </dgm:alg>
            </dgm:if>
            <dgm:else name="Name45">
              <dgm:alg type="lin">
                <dgm:param type="horzAlign" val="r"/>
              </dgm:alg>
            </dgm:else>
          </dgm:choose>
          <dgm:shape xmlns:r="http://schemas.openxmlformats.org/officeDocument/2006/relationships" type="rect" r:blip="" hideGeom="1">
            <dgm:adjLst/>
          </dgm:shape>
          <dgm:constrLst>
            <dgm:constr type="userW" for="ch" forName="text_3" refType="w"/>
            <dgm:constr type="h" for="ch" forName="text_3" refType="h"/>
          </dgm:constrLst>
          <dgm:presOf/>
          <dgm:layoutNode name="text_3" styleLbl="revTx">
            <dgm:varLst>
              <dgm:bulletEnabled val="1"/>
            </dgm:varLst>
            <dgm:choose name="Name46">
              <dgm:if name="Name47" func="var" arg="dir" op="equ" val="norm">
                <dgm:alg type="tx">
                  <dgm:param type="parTxLTRAlign" val="l"/>
                  <dgm:param type="shpTxLTRAlignCh" val="l"/>
                  <dgm:param type="parTxRTLAlign" val="r"/>
                  <dgm:param type="shpTxRTLAlignCh" val="r"/>
                </dgm:alg>
              </dgm:if>
              <dgm:else name="Name48">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userW"/>
              <dgm:constr type="w" refType="userW" fact="0.1"/>
              <dgm:constr type="lMarg" refType="primFontSz" fact="0.3"/>
              <dgm:constr type="rMarg" refType="primFontSz" fact="0.3"/>
              <dgm:constr type="tMarg"/>
              <dgm:constr type="bMarg"/>
            </dgm:constrLst>
            <dgm:ruleLst>
              <dgm:rule type="w" val="NaN" fact="1" max="NaN"/>
              <dgm:rule type="primFontSz" val="5" fact="NaN" max="NaN"/>
            </dgm:ruleLst>
          </dgm:layoutNode>
        </dgm:layoutNode>
      </dgm:forEach>
      <dgm:forEach name="Name49" axis="ch" ptType="sibTrans" hideLastTrans="0" st="4" cnt="1">
        <dgm:layoutNode name="picture_4">
          <dgm:alg type="sp"/>
          <dgm:shape xmlns:r="http://schemas.openxmlformats.org/officeDocument/2006/relationships" r:blip="">
            <dgm:adjLst/>
          </dgm:shape>
          <dgm:presOf/>
          <dgm:constrLst/>
          <dgm:forEach name="Name50" ref="pictureRepeat"/>
        </dgm:layoutNode>
      </dgm:forEach>
      <dgm:forEach name="Name51" axis="ch" ptType="node" st="4" cnt="1">
        <dgm:layoutNode name="line_4" styleLbl="parChTrans1D1">
          <dgm:alg type="sp"/>
          <dgm:shape xmlns:r="http://schemas.openxmlformats.org/officeDocument/2006/relationships" type="line" r:blip="" zOrderOff="-100">
            <dgm:adjLst/>
          </dgm:shape>
          <dgm:presOf/>
        </dgm:layoutNode>
        <dgm:layoutNode name="textparent_4">
          <dgm:choose name="Name52">
            <dgm:if name="Name53" func="var" arg="dir" op="equ" val="norm">
              <dgm:alg type="lin">
                <dgm:param type="horzAlign" val="l"/>
              </dgm:alg>
            </dgm:if>
            <dgm:else name="Name54">
              <dgm:alg type="lin">
                <dgm:param type="horzAlign" val="r"/>
              </dgm:alg>
            </dgm:else>
          </dgm:choose>
          <dgm:shape xmlns:r="http://schemas.openxmlformats.org/officeDocument/2006/relationships" type="rect" r:blip="" hideGeom="1">
            <dgm:adjLst/>
          </dgm:shape>
          <dgm:constrLst>
            <dgm:constr type="userW" for="ch" forName="text_4" refType="w"/>
            <dgm:constr type="h" for="ch" forName="text_4" refType="h"/>
          </dgm:constrLst>
          <dgm:presOf/>
          <dgm:layoutNode name="text_4" styleLbl="revTx">
            <dgm:varLst>
              <dgm:bulletEnabled val="1"/>
            </dgm:varLst>
            <dgm:choose name="Name55">
              <dgm:if name="Name56" func="var" arg="dir" op="equ" val="norm">
                <dgm:alg type="tx">
                  <dgm:param type="parTxLTRAlign" val="l"/>
                  <dgm:param type="shpTxLTRAlignCh" val="l"/>
                  <dgm:param type="parTxRTLAlign" val="r"/>
                  <dgm:param type="shpTxRTLAlignCh" val="r"/>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userW"/>
              <dgm:constr type="w" refType="userW" fact="0.1"/>
              <dgm:constr type="lMarg" refType="primFontSz" fact="0.3"/>
              <dgm:constr type="rMarg" refType="primFontSz" fact="0.3"/>
              <dgm:constr type="tMarg"/>
              <dgm:constr type="bMarg"/>
            </dgm:constrLst>
            <dgm:ruleLst>
              <dgm:rule type="w" val="NaN" fact="1" max="NaN"/>
              <dgm:rule type="primFontSz" val="5" fact="NaN" max="NaN"/>
            </dgm:ruleLst>
          </dgm:layoutNode>
        </dgm:layoutNode>
      </dgm:forEach>
      <dgm:forEach name="Name58" axis="ch" ptType="sibTrans" hideLastTrans="0" st="5" cnt="1">
        <dgm:layoutNode name="picture_5">
          <dgm:alg type="sp"/>
          <dgm:shape xmlns:r="http://schemas.openxmlformats.org/officeDocument/2006/relationships" r:blip="">
            <dgm:adjLst/>
          </dgm:shape>
          <dgm:presOf/>
          <dgm:constrLst/>
          <dgm:forEach name="Name59" ref="pictureRepeat"/>
        </dgm:layoutNode>
      </dgm:forEach>
      <dgm:forEach name="Name60" axis="ch" ptType="node" st="5" cnt="1">
        <dgm:layoutNode name="line_5" styleLbl="parChTrans1D1">
          <dgm:alg type="sp"/>
          <dgm:shape xmlns:r="http://schemas.openxmlformats.org/officeDocument/2006/relationships" type="line" r:blip="" zOrderOff="-100">
            <dgm:adjLst/>
          </dgm:shape>
          <dgm:presOf/>
        </dgm:layoutNode>
        <dgm:layoutNode name="textparent_5">
          <dgm:choose name="Name61">
            <dgm:if name="Name62" func="var" arg="dir" op="equ" val="norm">
              <dgm:alg type="lin">
                <dgm:param type="horzAlign" val="l"/>
              </dgm:alg>
            </dgm:if>
            <dgm:else name="Name63">
              <dgm:alg type="lin">
                <dgm:param type="horzAlign" val="r"/>
              </dgm:alg>
            </dgm:else>
          </dgm:choose>
          <dgm:shape xmlns:r="http://schemas.openxmlformats.org/officeDocument/2006/relationships" type="rect" r:blip="" hideGeom="1">
            <dgm:adjLst/>
          </dgm:shape>
          <dgm:constrLst>
            <dgm:constr type="userW" for="ch" forName="text_5" refType="w"/>
            <dgm:constr type="h" for="ch" forName="text_5" refType="h"/>
          </dgm:constrLst>
          <dgm:presOf/>
          <dgm:layoutNode name="text_5" styleLbl="revTx">
            <dgm:varLst>
              <dgm:bulletEnabled val="1"/>
            </dgm:varLst>
            <dgm:choose name="Name64">
              <dgm:if name="Name65" func="var" arg="dir" op="equ" val="norm">
                <dgm:alg type="tx">
                  <dgm:param type="parTxLTRAlign" val="l"/>
                  <dgm:param type="shpTxLTRAlignCh" val="l"/>
                  <dgm:param type="parTxRTLAlign" val="r"/>
                  <dgm:param type="shpTxRTLAlignCh" val="r"/>
                </dgm:alg>
              </dgm:if>
              <dgm:else name="Name66">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userW"/>
              <dgm:constr type="w" refType="userW" fact="0.1"/>
              <dgm:constr type="lMarg" refType="primFontSz" fact="0.3"/>
              <dgm:constr type="rMarg" refType="primFontSz" fact="0.3"/>
              <dgm:constr type="tMarg"/>
              <dgm:constr type="bMarg"/>
            </dgm:constrLst>
            <dgm:ruleLst>
              <dgm:rule type="w" val="NaN" fact="1" max="NaN"/>
              <dgm:rule type="primFontSz" val="5" fact="NaN" max="NaN"/>
            </dgm:ruleLst>
          </dgm:layoutNode>
        </dgm:layoutNode>
      </dgm:forEach>
      <dgm:forEach name="Name67" axis="ch" ptType="sibTrans" hideLastTrans="0" st="6" cnt="1">
        <dgm:layoutNode name="picture_6">
          <dgm:alg type="sp"/>
          <dgm:shape xmlns:r="http://schemas.openxmlformats.org/officeDocument/2006/relationships" r:blip="">
            <dgm:adjLst/>
          </dgm:shape>
          <dgm:presOf/>
          <dgm:constrLst/>
          <dgm:forEach name="Name68" ref="pictureRepeat"/>
        </dgm:layoutNode>
      </dgm:forEach>
      <dgm:forEach name="Name69" axis="ch" ptType="node" st="6" cnt="1">
        <dgm:layoutNode name="line_6" styleLbl="parChTrans1D1">
          <dgm:alg type="sp"/>
          <dgm:shape xmlns:r="http://schemas.openxmlformats.org/officeDocument/2006/relationships" type="line" r:blip="" zOrderOff="-100">
            <dgm:adjLst/>
          </dgm:shape>
          <dgm:presOf/>
        </dgm:layoutNode>
        <dgm:layoutNode name="textparent_6">
          <dgm:choose name="Name70">
            <dgm:if name="Name71" func="var" arg="dir" op="equ" val="norm">
              <dgm:alg type="lin">
                <dgm:param type="horzAlign" val="l"/>
              </dgm:alg>
            </dgm:if>
            <dgm:else name="Name72">
              <dgm:alg type="lin">
                <dgm:param type="horzAlign" val="r"/>
              </dgm:alg>
            </dgm:else>
          </dgm:choose>
          <dgm:shape xmlns:r="http://schemas.openxmlformats.org/officeDocument/2006/relationships" type="rect" r:blip="" hideGeom="1">
            <dgm:adjLst/>
          </dgm:shape>
          <dgm:constrLst>
            <dgm:constr type="userW" for="ch" forName="text_6" refType="w"/>
            <dgm:constr type="h" for="ch" forName="text_6" refType="h"/>
          </dgm:constrLst>
          <dgm:presOf/>
          <dgm:layoutNode name="text_6" styleLbl="revTx">
            <dgm:varLst>
              <dgm:bulletEnabled val="1"/>
            </dgm:varLst>
            <dgm:choose name="Name73">
              <dgm:if name="Name74" func="var" arg="dir" op="equ" val="norm">
                <dgm:alg type="tx">
                  <dgm:param type="parTxLTRAlign" val="l"/>
                  <dgm:param type="shpTxLTRAlignCh" val="l"/>
                  <dgm:param type="parTxRTLAlign" val="r"/>
                  <dgm:param type="shpTxRTLAlignCh" val="r"/>
                </dgm:alg>
              </dgm:if>
              <dgm:else name="Name75">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userW"/>
              <dgm:constr type="w" refType="userW" fact="0.1"/>
              <dgm:constr type="lMarg" refType="primFontSz" fact="0.3"/>
              <dgm:constr type="rMarg" refType="primFontSz" fact="0.3"/>
              <dgm:constr type="tMarg"/>
              <dgm:constr type="bMarg"/>
            </dgm:constrLst>
            <dgm:ruleLst>
              <dgm:rule type="w" val="NaN" fact="1" max="NaN"/>
              <dgm:rule type="primFontSz" val="5" fact="NaN" max="NaN"/>
            </dgm:ruleLst>
          </dgm:layoutNode>
        </dgm:layoutNode>
      </dgm:forEach>
      <dgm:forEach name="Name76" axis="ch" ptType="sibTrans" hideLastTrans="0" st="7" cnt="1">
        <dgm:layoutNode name="picture_7">
          <dgm:alg type="sp"/>
          <dgm:shape xmlns:r="http://schemas.openxmlformats.org/officeDocument/2006/relationships" r:blip="">
            <dgm:adjLst/>
          </dgm:shape>
          <dgm:presOf/>
          <dgm:constrLst/>
          <dgm:forEach name="Name77" ref="pictureRepeat"/>
        </dgm:layoutNode>
      </dgm:forEach>
      <dgm:forEach name="Name78" axis="ch" ptType="node" st="7" cnt="1">
        <dgm:layoutNode name="line_7" styleLbl="parChTrans1D1">
          <dgm:alg type="sp"/>
          <dgm:shape xmlns:r="http://schemas.openxmlformats.org/officeDocument/2006/relationships" type="line" r:blip="" zOrderOff="-100">
            <dgm:adjLst/>
          </dgm:shape>
          <dgm:presOf/>
        </dgm:layoutNode>
        <dgm:layoutNode name="textparent_7">
          <dgm:choose name="Name79">
            <dgm:if name="Name80" func="var" arg="dir" op="equ" val="norm">
              <dgm:alg type="lin">
                <dgm:param type="horzAlign" val="l"/>
              </dgm:alg>
            </dgm:if>
            <dgm:else name="Name81">
              <dgm:alg type="lin">
                <dgm:param type="horzAlign" val="r"/>
              </dgm:alg>
            </dgm:else>
          </dgm:choose>
          <dgm:shape xmlns:r="http://schemas.openxmlformats.org/officeDocument/2006/relationships" type="rect" r:blip="" hideGeom="1">
            <dgm:adjLst/>
          </dgm:shape>
          <dgm:constrLst>
            <dgm:constr type="userW" for="ch" forName="text_7" refType="w"/>
            <dgm:constr type="h" for="ch" forName="text_7" refType="h"/>
          </dgm:constrLst>
          <dgm:presOf/>
          <dgm:layoutNode name="text_7" styleLbl="revTx">
            <dgm:varLst>
              <dgm:bulletEnabled val="1"/>
            </dgm:varLst>
            <dgm:choose name="Name82">
              <dgm:if name="Name83" func="var" arg="dir" op="equ" val="norm">
                <dgm:alg type="tx">
                  <dgm:param type="parTxLTRAlign" val="l"/>
                  <dgm:param type="shpTxLTRAlignCh" val="l"/>
                  <dgm:param type="parTxRTLAlign" val="r"/>
                  <dgm:param type="shpTxRTLAlignCh" val="r"/>
                </dgm:alg>
              </dgm:if>
              <dgm:else name="Name84">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userW"/>
              <dgm:constr type="w" refType="userW" fact="0.1"/>
              <dgm:constr type="lMarg" refType="primFontSz" fact="0.3"/>
              <dgm:constr type="rMarg" refType="primFontSz" fact="0.3"/>
              <dgm:constr type="tMarg"/>
              <dgm:constr type="bMarg"/>
            </dgm:constrLst>
            <dgm:ruleLst>
              <dgm:rule type="w" val="NaN" fact="1" max="NaN"/>
              <dgm:rule type="primFontSz" val="5" fact="NaN" max="NaN"/>
            </dgm:ruleLst>
          </dgm:layoutNode>
        </dgm:layoutNode>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target1">
  <dgm:title val=""/>
  <dgm:desc val=""/>
  <dgm:catLst>
    <dgm:cat type="relationship" pri="25000"/>
    <dgm:cat type="convert" pri="20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ite">
    <dgm:varLst>
      <dgm:chMax val="5"/>
      <dgm:dir/>
      <dgm:resizeHandles val="exact"/>
    </dgm:varLst>
    <dgm:alg type="composite">
      <dgm:param type="ar" val="1.25"/>
    </dgm:alg>
    <dgm:shape xmlns:r="http://schemas.openxmlformats.org/officeDocument/2006/relationships" r:blip="">
      <dgm:adjLst/>
    </dgm:shape>
    <dgm:presOf/>
    <dgm:choose name="Name0">
      <dgm:if name="Name1" func="var" arg="dir" op="equ" val="norm">
        <dgm:choose name="Name2">
          <dgm:if name="Name3" axis="ch" ptType="node" func="cnt" op="equ" val="0">
            <dgm:constrLst/>
          </dgm:if>
          <dgm:if name="Name4" axis="ch" ptType="node" func="cnt" op="equ" val="1">
            <dgm:constrLst>
              <dgm:constr type="primFontSz" for="des" ptType="node" op="equ" val="65"/>
              <dgm:constr type="w" for="ch" forName="circle1" refType="w" fact="0.6"/>
              <dgm:constr type="h" for="ch" forName="circle1" refType="w" refFor="ch" refForName="circle1"/>
              <dgm:constr type="ctrX" for="ch" forName="circle1" refType="w" fact="0.3"/>
              <dgm:constr type="ctrY" for="ch" forName="circle1" refType="h" fact="0.625"/>
              <dgm:constr type="w" for="ch" forName="text1" refType="w" fact="0.3"/>
              <dgm:constr type="h" for="ch" forName="text1" refType="h" fact="0.3125"/>
              <dgm:constr type="r" for="ch" forName="text1" refType="w"/>
              <dgm:constr type="t" for="ch" forName="text1"/>
              <dgm:constr type="l" for="ch" forName="line1" refType="w" fact="0.625"/>
              <dgm:constr type="ctrY" for="ch" forName="line1" refType="ctrY" refFor="ch" refForName="text1"/>
              <dgm:constr type="r" for="ch" forName="line1" refType="l" refFor="ch" refForName="text1"/>
              <dgm:constr type="h" for="ch" forName="line1"/>
              <dgm:constr type="l" for="ch" forName="d1" refType="w" fact="0.3"/>
              <dgm:constr type="b" for="ch" forName="d1" refType="h" fact="0.625"/>
              <dgm:constr type="w" for="ch" forName="d1" refType="w" fact="0.32475"/>
              <dgm:constr type="h" for="ch" forName="d1" refType="h" fact="0.469"/>
            </dgm:constrLst>
          </dgm:if>
          <dgm:if name="Name5" axis="ch" ptType="node" func="cnt" op="equ" val="2">
            <dgm:constrLst>
              <dgm:constr type="primFontSz" for="des" ptType="node" op="equ" val="65"/>
              <dgm:constr type="w" for="ch" forName="circle1" refType="w" fact="0.2"/>
              <dgm:constr type="h" for="ch" forName="circle1" refType="w" refFor="ch" refForName="circle1"/>
              <dgm:constr type="ctrX" for="ch" forName="circle1" refType="w" fact="0.3"/>
              <dgm:constr type="ctrY" for="ch" forName="circle1" refType="h" fact="0.625"/>
              <dgm:constr type="w" for="ch" forName="text1" refType="w" fact="0.3"/>
              <dgm:constr type="h" for="ch" forName="text1" refType="h" fact="0.3125"/>
              <dgm:constr type="r" for="ch" forName="text1" refType="w"/>
              <dgm:constr type="t" for="ch" forName="text1"/>
              <dgm:constr type="l" for="ch" forName="line1" refType="w" fact="0.625"/>
              <dgm:constr type="ctrY" for="ch" forName="line1" refType="ctrY" refFor="ch" refForName="text1"/>
              <dgm:constr type="w" for="ch" forName="line1" refType="w" fact="0.075"/>
              <dgm:constr type="h" for="ch" forName="line1"/>
              <dgm:constr type="l" for="ch" forName="d1" refType="w" fact="0.3"/>
              <dgm:constr type="b" for="ch" forName="d1" refType="h" fact="0.625"/>
              <dgm:constr type="w" for="ch" forName="d1" refType="w" fact="0.32475"/>
              <dgm:constr type="h" for="ch" forName="d1" refType="h" fact="0.469"/>
              <dgm:constr type="w" for="ch" forName="circle2" refType="w" fact="0.6"/>
              <dgm:constr type="h" for="ch" forName="circle2" refType="w" refFor="ch" refForName="circle2"/>
              <dgm:constr type="ctrX" for="ch" forName="circle2" refType="w" fact="0.3"/>
              <dgm:constr type="ctrY" for="ch" forName="circle2" refType="h" fact="0.625"/>
              <dgm:constr type="w" for="ch" forName="text2" refType="w" fact="0.3"/>
              <dgm:constr type="h" for="ch" forName="text2" refType="h" fact="0.3125"/>
              <dgm:constr type="r" for="ch" forName="text2" refType="w"/>
              <dgm:constr type="t" for="ch" forName="text2" refType="b" refFor="ch" refForName="text1"/>
              <dgm:constr type="l" for="ch" forName="line2" refType="w" fact="0.625"/>
              <dgm:constr type="ctrY" for="ch" forName="line2" refType="ctrY" refFor="ch" refForName="text2"/>
              <dgm:constr type="w" for="ch" forName="line2" refType="w" fact="0.075"/>
              <dgm:constr type="h" for="ch" forName="line2"/>
              <dgm:constr type="l" for="ch" forName="d2" refType="w" fact="0.44325"/>
              <dgm:constr type="b" for="ch" forName="d2" refType="h" fact="0.7975"/>
              <dgm:constr type="w" for="ch" forName="d2" refType="w" fact="0.1815"/>
              <dgm:constr type="h" for="ch" forName="d2" refType="h" fact="0.3283"/>
            </dgm:constrLst>
          </dgm:if>
          <dgm:if name="Name6" axis="ch" ptType="node" func="cnt" op="equ" val="3">
            <dgm:constrLst>
              <dgm:constr type="primFontSz" for="des" ptType="node" op="equ" val="65"/>
              <dgm:constr type="w" for="ch" forName="circle1" refType="w" fact="0.12"/>
              <dgm:constr type="h" for="ch" forName="circle1" refType="w" refFor="ch" refForName="circle1"/>
              <dgm:constr type="ctrX" for="ch" forName="circle1" refType="w" fact="0.3"/>
              <dgm:constr type="ctrY" for="ch" forName="circle1" refType="h" fact="0.625"/>
              <dgm:constr type="w" for="ch" forName="text1" refType="w" fact="0.3"/>
              <dgm:constr type="h" for="ch" forName="text1" refType="h" fact="0.21875"/>
              <dgm:constr type="r" for="ch" forName="text1" refType="w"/>
              <dgm:constr type="t" for="ch" forName="text1"/>
              <dgm:constr type="l" for="ch" forName="line1" refType="w" fact="0.625"/>
              <dgm:constr type="ctrY" for="ch" forName="line1" refType="ctrY" refFor="ch" refForName="text1"/>
              <dgm:constr type="w" for="ch" forName="line1" refType="w" fact="0.075"/>
              <dgm:constr type="h" for="ch" forName="line1"/>
              <dgm:constr type="l" for="ch" forName="d1" refType="w" fact="0.3"/>
              <dgm:constr type="b" for="ch" forName="d1" refType="h" fact="0.625"/>
              <dgm:constr type="w" for="ch" forName="d1" refType="w" fact="0.3247"/>
              <dgm:constr type="h" for="ch" forName="d1" refType="h" fact="0.5155"/>
              <dgm:constr type="w" for="ch" forName="circle2" refType="w" fact="0.36"/>
              <dgm:constr type="h" for="ch" forName="circle2" refType="w" refFor="ch" refForName="circle2"/>
              <dgm:constr type="ctrX" for="ch" forName="circle2" refType="w" fact="0.3"/>
              <dgm:constr type="ctrY" for="ch" forName="circle2" refType="h" fact="0.625"/>
              <dgm:constr type="w" for="ch" forName="text2" refType="w" fact="0.3"/>
              <dgm:constr type="h" for="ch" forName="text2" refType="h" fact="0.21875"/>
              <dgm:constr type="r" for="ch" forName="text2" refType="w"/>
              <dgm:constr type="t" for="ch" forName="text2" refType="b" refFor="ch" refForName="text1"/>
              <dgm:constr type="l" for="ch" forName="line2" refType="w" fact="0.625"/>
              <dgm:constr type="ctrY" for="ch" forName="line2" refType="ctrY" refFor="ch" refForName="text2"/>
              <dgm:constr type="w" for="ch" forName="line2" refType="w" fact="0.075"/>
              <dgm:constr type="h" for="ch" forName="line2"/>
              <dgm:constr type="l" for="ch" forName="d2" refType="w" fact="0.386"/>
              <dgm:constr type="b" for="ch" forName="d2" refType="h" fact="0.72969"/>
              <dgm:constr type="w" for="ch" forName="d2" refType="w" fact="0.2387"/>
              <dgm:constr type="h" for="ch" forName="d2" refType="h" fact="0.4017"/>
              <dgm:constr type="w" for="ch" forName="circle3" refType="w" fact="0.6"/>
              <dgm:constr type="h" for="ch" forName="circle3" refType="w" refFor="ch" refForName="circle3"/>
              <dgm:constr type="ctrX" for="ch" forName="circle3" refType="ctrX" refFor="ch" refForName="circle1"/>
              <dgm:constr type="ctrY" for="ch" forName="circle3" refType="ctrY" refFor="ch" refForName="circle1"/>
              <dgm:constr type="w" for="ch" forName="text3" refType="w" fact="0.3"/>
              <dgm:constr type="h" for="ch" forName="text3" refType="h" fact="0.21875"/>
              <dgm:constr type="r" for="ch" forName="text3" refType="w"/>
              <dgm:constr type="t" for="ch" forName="text3" refType="b" refFor="ch" refForName="text2"/>
              <dgm:constr type="l" for="ch" forName="line3" refType="w" fact="0.625"/>
              <dgm:constr type="ctrY" for="ch" forName="line3" refType="ctrY" refFor="ch" refForName="text3"/>
              <dgm:constr type="w" for="ch" forName="line3" refType="w" fact="0.075"/>
              <dgm:constr type="h" for="ch" forName="line3"/>
              <dgm:constr type="l" for="ch" forName="d3" refType="w" fact="0.47175"/>
              <dgm:constr type="b" for="ch" forName="d3" refType="h" fact="0.83375"/>
              <dgm:constr type="w" for="ch" forName="d3" refType="w" fact="0.1527"/>
              <dgm:constr type="h" for="ch" forName="d3" refType="h" fact="0.287"/>
            </dgm:constrLst>
          </dgm:if>
          <dgm:if name="Name7" axis="ch" ptType="node" func="cnt" op="equ" val="4">
            <dgm:constrLst>
              <dgm:constr type="primFontSz" for="des" ptType="node" op="equ" val="65"/>
              <dgm:constr type="w" for="ch" forName="circle1" refType="w" fact="0.0857"/>
              <dgm:constr type="h" for="ch" forName="circle1" refType="w" refFor="ch" refForName="circle1"/>
              <dgm:constr type="ctrX" for="ch" forName="circle1" refType="w" fact="0.3"/>
              <dgm:constr type="ctrY" for="ch" forName="circle1" refType="h" fact="0.625"/>
              <dgm:constr type="w" for="ch" forName="text1" refType="w" fact="0.3"/>
              <dgm:constr type="h" for="ch" forName="text1" refType="h" fact="0.17938"/>
              <dgm:constr type="r" for="ch" forName="text1" refType="w"/>
              <dgm:constr type="t" for="ch" forName="text1"/>
              <dgm:constr type="l" for="ch" forName="line1" refType="w" fact="0.625"/>
              <dgm:constr type="ctrY" for="ch" forName="line1" refType="ctrY" refFor="ch" refForName="text1"/>
              <dgm:constr type="w" for="ch" forName="line1" refType="w" fact="0.075"/>
              <dgm:constr type="h" for="ch" forName="line1"/>
              <dgm:constr type="l" for="ch" forName="d1" refType="w" fact="0.295"/>
              <dgm:constr type="b" for="ch" forName="d1" refType="h" fact="0.62"/>
              <dgm:constr type="w" for="ch" forName="d1" refType="w" fact="0.33"/>
              <dgm:constr type="h" for="ch" forName="d1" refType="h" fact="0.53"/>
              <dgm:constr type="w" for="ch" forName="circle2" refType="w" fact="0.2571"/>
              <dgm:constr type="h" for="ch" forName="circle2" refType="w" refFor="ch" refForName="circle2"/>
              <dgm:constr type="ctrX" for="ch" forName="circle2" refType="w" fact="0.3"/>
              <dgm:constr type="ctrY" for="ch" forName="circle2" refType="h" fact="0.625"/>
              <dgm:constr type="w" for="ch" forName="text2" refType="w" fact="0.3"/>
              <dgm:constr type="h" for="ch" forName="text2" refType="h" fact="0.17938"/>
              <dgm:constr type="r" for="ch" forName="text2" refType="w"/>
              <dgm:constr type="t" for="ch" forName="text2" refType="b" refFor="ch" refForName="text1"/>
              <dgm:constr type="l" for="ch" forName="line2" refType="w" fact="0.625"/>
              <dgm:constr type="ctrY" for="ch" forName="line2" refType="ctrY" refFor="ch" refForName="text2"/>
              <dgm:constr type="w" for="ch" forName="line2" refType="w" fact="0.075"/>
              <dgm:constr type="h" for="ch" forName="line2"/>
              <dgm:constr type="l" for="ch" forName="d2" refType="w" fact="0.36625"/>
              <dgm:constr type="b" for="ch" forName="d2" refType="h" fact="0.70438"/>
              <dgm:constr type="w" for="ch" forName="d2" refType="w" fact="0.2585"/>
              <dgm:constr type="h" for="ch" forName="d2" refType="h" fact="0.43525"/>
              <dgm:constr type="w" for="ch" forName="circle3" refType="w" fact="0.4285"/>
              <dgm:constr type="h" for="ch" forName="circle3" refType="w" refFor="ch" refForName="circle3"/>
              <dgm:constr type="ctrX" for="ch" forName="circle3" refType="ctrX" refFor="ch" refForName="circle1"/>
              <dgm:constr type="ctrY" for="ch" forName="circle3" refType="ctrY" refFor="ch" refForName="circle1"/>
              <dgm:constr type="w" for="ch" forName="text3" refType="w" fact="0.3"/>
              <dgm:constr type="h" for="ch" forName="text3" refType="h" fact="0.17938"/>
              <dgm:constr type="r" for="ch" forName="text3" refType="w"/>
              <dgm:constr type="t" for="ch" forName="text3" refType="b" refFor="ch" refForName="text2"/>
              <dgm:constr type="l" for="ch" forName="line3" refType="w" fact="0.625"/>
              <dgm:constr type="ctrY" for="ch" forName="line3" refType="ctrY" refFor="ch" refForName="text3"/>
              <dgm:constr type="w" for="ch" forName="line3" refType="w" fact="0.075"/>
              <dgm:constr type="h" for="ch" forName="line3"/>
              <dgm:constr type="l" for="ch" forName="d3" refType="w" fact="0.4255"/>
              <dgm:constr type="b" for="ch" forName="d3" refType="h" fact="0.78031"/>
              <dgm:constr type="w" for="ch" forName="d3" refType="w" fact="0.1995"/>
              <dgm:constr type="h" for="ch" forName="d3" refType="h" fact="0.332"/>
              <dgm:constr type="w" for="ch" forName="circle4" refType="w" fact="0.6"/>
              <dgm:constr type="h" for="ch" forName="circle4" refType="w" refFor="ch" refForName="circle4"/>
              <dgm:constr type="ctrX" for="ch" forName="circle4" refType="ctrX" refFor="ch" refForName="circle1"/>
              <dgm:constr type="ctrY" for="ch" forName="circle4" refType="ctrY" refFor="ch" refForName="circle1"/>
              <dgm:constr type="w" for="ch" forName="text4" refType="w" fact="0.3"/>
              <dgm:constr type="h" for="ch" forName="text4" refType="h" fact="0.17938"/>
              <dgm:constr type="r" for="ch" forName="text4" refType="w"/>
              <dgm:constr type="t" for="ch" forName="text4" refType="b" refFor="ch" refForName="text3"/>
              <dgm:constr type="l" for="ch" forName="line4" refType="w" fact="0.625"/>
              <dgm:constr type="ctrY" for="ch" forName="line4" refType="ctrY" refFor="ch" refForName="text4"/>
              <dgm:constr type="w" for="ch" forName="line4" refType="w" fact="0.075"/>
              <dgm:constr type="h" for="ch" forName="line4"/>
              <dgm:constr type="l" for="ch" forName="d4" refType="w" fact="0.48525"/>
              <dgm:constr type="b" for="ch" forName="d4" refType="h" fact="0.85594"/>
              <dgm:constr type="w" for="ch" forName="d4" refType="w" fact="0.1394"/>
              <dgm:constr type="h" for="ch" forName="d4" refType="h" fact="0.2282"/>
            </dgm:constrLst>
          </dgm:if>
          <dgm:if name="Name8" axis="ch" ptType="node" func="cnt" op="gte" val="5">
            <dgm:constrLst>
              <dgm:constr type="primFontSz" for="des" ptType="node" op="equ" val="65"/>
              <dgm:constr type="w" for="ch" forName="circle1" refType="w" fact="0.0667"/>
              <dgm:constr type="h" for="ch" forName="circle1" refType="w" refFor="ch" refForName="circle1"/>
              <dgm:constr type="ctrX" for="ch" forName="circle1" refType="w" fact="0.3"/>
              <dgm:constr type="ctrY" for="ch" forName="circle1" refType="h" fact="0.625"/>
              <dgm:constr type="w" for="ch" forName="text1" refType="w" fact="0.3"/>
              <dgm:constr type="h" for="ch" forName="text1" refType="h" fact="0.1324"/>
              <dgm:constr type="r" for="ch" forName="text1" refType="w"/>
              <dgm:constr type="ctrY" for="ch" forName="text1" refType="h" fact="0.13"/>
              <dgm:constr type="l" for="ch" forName="line1" refType="w" fact="0.625"/>
              <dgm:constr type="ctrY" for="ch" forName="line1" refType="ctrY" refFor="ch" refForName="text1"/>
              <dgm:constr type="w" for="ch" forName="line1" refType="w" fact="0.075"/>
              <dgm:constr type="h" for="ch" forName="line1"/>
              <dgm:constr type="l" for="ch" forName="d1" refType="w" fact="0.3"/>
              <dgm:constr type="b" for="ch" forName="d1" refType="h" fact="0.625"/>
              <dgm:constr type="w" for="ch" forName="d1" refType="w" fact="0.3245"/>
              <dgm:constr type="h" for="ch" forName="d1" refType="h" fact="0.495"/>
              <dgm:constr type="w" for="ch" forName="circle2" refType="w" fact="0.2"/>
              <dgm:constr type="h" for="ch" forName="circle2" refType="w" refFor="ch" refForName="circle2"/>
              <dgm:constr type="ctrX" for="ch" forName="circle2" refType="w" fact="0.3"/>
              <dgm:constr type="ctrY" for="ch" forName="circle2" refType="h" fact="0.625"/>
              <dgm:constr type="w" for="ch" forName="text2" refType="w" fact="0.3"/>
              <dgm:constr type="h" for="ch" forName="text2" refType="h" fact="0.1324"/>
              <dgm:constr type="r" for="ch" forName="text2" refType="w"/>
              <dgm:constr type="ctrY" for="ch" forName="text2" refType="h" fact="0.27"/>
              <dgm:constr type="l" for="ch" forName="line2" refType="w" fact="0.625"/>
              <dgm:constr type="ctrY" for="ch" forName="line2" refType="ctrY" refFor="ch" refForName="text2"/>
              <dgm:constr type="w" for="ch" forName="line2" refType="w" fact="0.075"/>
              <dgm:constr type="h" for="ch" forName="line2"/>
              <dgm:constr type="l" for="ch" forName="d2" refType="w" fact="0.3498"/>
              <dgm:constr type="b" for="ch" forName="d2" refType="h" fact="0.682"/>
              <dgm:constr type="w" for="ch" forName="d2" refType="w" fact="0.275"/>
              <dgm:constr type="h" for="ch" forName="d2" refType="h" fact="0.41215"/>
              <dgm:constr type="w" for="ch" forName="circle3" refType="w" fact="0.3334"/>
              <dgm:constr type="h" for="ch" forName="circle3" refType="w" refFor="ch" refForName="circle3"/>
              <dgm:constr type="ctrX" for="ch" forName="circle3" refType="ctrX" refFor="ch" refForName="circle1"/>
              <dgm:constr type="ctrY" for="ch" forName="circle3" refType="ctrY" refFor="ch" refForName="circle1"/>
              <dgm:constr type="w" for="ch" forName="text3" refType="w" fact="0.3"/>
              <dgm:constr type="h" for="ch" forName="text3" refType="h" fact="0.1324"/>
              <dgm:constr type="r" for="ch" forName="text3" refType="w"/>
              <dgm:constr type="ctrY" for="ch" forName="text3" refType="h" fact="0.41"/>
              <dgm:constr type="l" for="ch" forName="line3" refType="w" fact="0.625"/>
              <dgm:constr type="ctrY" for="ch" forName="line3" refType="ctrY" refFor="ch" refForName="text3"/>
              <dgm:constr type="w" for="ch" forName="line3" refType="w" fact="0.075"/>
              <dgm:constr type="h" for="ch" forName="line3"/>
              <dgm:constr type="l" for="ch" forName="d3" refType="w" fact="0.394"/>
              <dgm:constr type="b" for="ch" forName="d3" refType="h" fact="0.735"/>
              <dgm:constr type="w" for="ch" forName="d3" refType="w" fact="0.231"/>
              <dgm:constr type="h" for="ch" forName="d3" refType="h" fact="0.325"/>
              <dgm:constr type="w" for="ch" forName="circle4" refType="w" fact="0.4667"/>
              <dgm:constr type="h" for="ch" forName="circle4" refType="w" refFor="ch" refForName="circle4"/>
              <dgm:constr type="ctrX" for="ch" forName="circle4" refType="ctrX" refFor="ch" refForName="circle1"/>
              <dgm:constr type="ctrY" for="ch" forName="circle4" refType="ctrY" refFor="ch" refForName="circle1"/>
              <dgm:constr type="w" for="ch" forName="text4" refType="w" fact="0.3"/>
              <dgm:constr type="h" for="ch" forName="text4" refType="h" fact="0.1324"/>
              <dgm:constr type="r" for="ch" forName="text4" refType="w"/>
              <dgm:constr type="ctrY" for="ch" forName="text4" refType="h" fact="0.547"/>
              <dgm:constr type="l" for="ch" forName="line4" refType="w" fact="0.625"/>
              <dgm:constr type="ctrY" for="ch" forName="line4" refType="ctrY" refFor="ch" refForName="text4"/>
              <dgm:constr type="w" for="ch" forName="line4" refType="w" fact="0.075"/>
              <dgm:constr type="h" for="ch" forName="line4"/>
              <dgm:constr type="l" for="ch" forName="d4" refType="w" fact="0.446"/>
              <dgm:constr type="b" for="ch" forName="d4" refType="h" fact="0.795"/>
              <dgm:constr type="w" for="ch" forName="d4" refType="w" fact="0.179"/>
              <dgm:constr type="h" for="ch" forName="d4" refType="h" fact="0.248"/>
              <dgm:constr type="w" for="ch" forName="circle5" refType="w" fact="0.6"/>
              <dgm:constr type="h" for="ch" forName="circle5" refType="w" refFor="ch" refForName="circle5"/>
              <dgm:constr type="ctrX" for="ch" forName="circle5" refType="ctrX" refFor="ch" refForName="circle1"/>
              <dgm:constr type="ctrY" for="ch" forName="circle5" refType="ctrY" refFor="ch" refForName="circle1"/>
              <dgm:constr type="w" for="ch" forName="text5" refType="w" fact="0.3"/>
              <dgm:constr type="h" for="ch" forName="text5" refType="h" fact="0.1324"/>
              <dgm:constr type="r" for="ch" forName="text5" refType="w"/>
              <dgm:constr type="ctrY" for="ch" forName="text5" refType="h" fact="0.68"/>
              <dgm:constr type="l" for="ch" forName="line5" refType="w" fact="0.625"/>
              <dgm:constr type="ctrY" for="ch" forName="line5" refType="ctrY" refFor="ch" refForName="text5"/>
              <dgm:constr type="w" for="ch" forName="line5" refType="w" fact="0.075"/>
              <dgm:constr type="h" for="ch" forName="line5"/>
              <dgm:constr type="l" for="ch" forName="d5" refType="w" fact="0.495"/>
              <dgm:constr type="b" for="ch" forName="d5" refType="h" fact="0.855"/>
              <dgm:constr type="w" for="ch" forName="d5" refType="w" fact="0.13"/>
              <dgm:constr type="h" for="ch" forName="d5" refType="h" fact="0.175"/>
            </dgm:constrLst>
          </dgm:if>
          <dgm:else name="Name9"/>
        </dgm:choose>
      </dgm:if>
      <dgm:else name="Name10">
        <dgm:choose name="Name11">
          <dgm:if name="Name12" axis="ch" ptType="node" func="cnt" op="equ" val="0">
            <dgm:constrLst/>
          </dgm:if>
          <dgm:if name="Name13" axis="ch" ptType="node" func="cnt" op="equ" val="1">
            <dgm:constrLst>
              <dgm:constr type="primFontSz" for="des" ptType="node" op="equ" val="65"/>
              <dgm:constr type="w" for="ch" forName="circle1" refType="w" fact="0.6"/>
              <dgm:constr type="h" for="ch" forName="circle1" refType="w" refFor="ch" refForName="circle1"/>
              <dgm:constr type="ctrX" for="ch" forName="circle1" refType="w" fact="0.7"/>
              <dgm:constr type="ctrY" for="ch" forName="circle1" refType="h" fact="0.625"/>
              <dgm:constr type="w" for="ch" forName="text1" refType="w" fact="0.3"/>
              <dgm:constr type="h" for="ch" forName="text1" refType="h" fact="0.3125"/>
              <dgm:constr type="l" for="ch" forName="text1"/>
              <dgm:constr type="t" for="ch" forName="text1"/>
              <dgm:constr type="l" for="ch" forName="line1" refType="r" refFor="ch" refForName="text1"/>
              <dgm:constr type="ctrY" for="ch" forName="line1" refType="ctrY" refFor="ch" refForName="text1"/>
              <dgm:constr type="r" for="ch" forName="line1" refType="w" fact="0.375"/>
              <dgm:constr type="h" for="ch" forName="line1"/>
              <dgm:constr type="r" for="ch" forName="d1" refType="w" fact="0.7"/>
              <dgm:constr type="b" for="ch" forName="d1" refType="h" fact="0.625"/>
              <dgm:constr type="w" for="ch" forName="d1" refType="w" fact="0.32475"/>
              <dgm:constr type="h" for="ch" forName="d1" refType="h" fact="0.469"/>
            </dgm:constrLst>
          </dgm:if>
          <dgm:if name="Name14" axis="ch" ptType="node" func="cnt" op="equ" val="2">
            <dgm:constrLst>
              <dgm:constr type="primFontSz" for="des" ptType="node" op="equ" val="65"/>
              <dgm:constr type="w" for="ch" forName="circle1" refType="w" fact="0.2"/>
              <dgm:constr type="h" for="ch" forName="circle1" refType="w" refFor="ch" refForName="circle1"/>
              <dgm:constr type="ctrX" for="ch" forName="circle1" refType="w" fact="0.7"/>
              <dgm:constr type="ctrY" for="ch" forName="circle1" refType="h" fact="0.625"/>
              <dgm:constr type="w" for="ch" forName="text1" refType="w" fact="0.3"/>
              <dgm:constr type="h" for="ch" forName="text1" refType="h" fact="0.3125"/>
              <dgm:constr type="l" for="ch" forName="text1"/>
              <dgm:constr type="t" for="ch" forName="text1"/>
              <dgm:constr type="l" for="ch" forName="line1" refType="r" refFor="ch" refForName="text1"/>
              <dgm:constr type="ctrY" for="ch" forName="line1" refType="ctrY" refFor="ch" refForName="text1"/>
              <dgm:constr type="r" for="ch" forName="line1" refType="w" fact="0.375"/>
              <dgm:constr type="h" for="ch" forName="line1"/>
              <dgm:constr type="r" for="ch" forName="d1" refType="w" fact="0.7"/>
              <dgm:constr type="b" for="ch" forName="d1" refType="h" fact="0.625"/>
              <dgm:constr type="w" for="ch" forName="d1" refType="w" fact="0.32475"/>
              <dgm:constr type="h" for="ch" forName="d1" refType="h" fact="0.469"/>
              <dgm:constr type="w" for="ch" forName="circle2" refType="w" fact="0.6"/>
              <dgm:constr type="h" for="ch" forName="circle2" refType="w" refFor="ch" refForName="circle2"/>
              <dgm:constr type="ctrX" for="ch" forName="circle2" refType="w" fact="0.7"/>
              <dgm:constr type="ctrY" for="ch" forName="circle2" refType="h" fact="0.625"/>
              <dgm:constr type="w" for="ch" forName="text2" refType="w" fact="0.3"/>
              <dgm:constr type="h" for="ch" forName="text2" refType="h" fact="0.3125"/>
              <dgm:constr type="l" for="ch" forName="text2"/>
              <dgm:constr type="t" for="ch" forName="text2" refType="b" refFor="ch" refForName="text1"/>
              <dgm:constr type="l" for="ch" forName="line2" refType="r" refFor="ch" refForName="text2"/>
              <dgm:constr type="ctrY" for="ch" forName="line2" refType="ctrY" refFor="ch" refForName="text2"/>
              <dgm:constr type="r" for="ch" forName="line2" refType="w" fact="0.375"/>
              <dgm:constr type="h" for="ch" forName="line2"/>
              <dgm:constr type="r" for="ch" forName="d2" refType="w" fact="0.55675"/>
              <dgm:constr type="b" for="ch" forName="d2" refType="h" fact="0.7975"/>
              <dgm:constr type="w" for="ch" forName="d2" refType="w" fact="0.1815"/>
              <dgm:constr type="h" for="ch" forName="d2" refType="h" fact="0.3283"/>
            </dgm:constrLst>
          </dgm:if>
          <dgm:if name="Name15" axis="ch" ptType="node" func="cnt" op="equ" val="3">
            <dgm:constrLst>
              <dgm:constr type="primFontSz" for="des" ptType="node" op="equ" val="65"/>
              <dgm:constr type="w" for="ch" forName="circle1" refType="w" fact="0.12"/>
              <dgm:constr type="h" for="ch" forName="circle1" refType="w" refFor="ch" refForName="circle1"/>
              <dgm:constr type="ctrX" for="ch" forName="circle1" refType="w" fact="0.7"/>
              <dgm:constr type="ctrY" for="ch" forName="circle1" refType="h" fact="0.625"/>
              <dgm:constr type="w" for="ch" forName="text1" refType="w" fact="0.3"/>
              <dgm:constr type="h" for="ch" forName="text1" refType="h" fact="0.21875"/>
              <dgm:constr type="l" for="ch" forName="text1"/>
              <dgm:constr type="t" for="ch" forName="text1"/>
              <dgm:constr type="l" for="ch" forName="line1" refType="r" refFor="ch" refForName="text1"/>
              <dgm:constr type="ctrY" for="ch" forName="line1" refType="ctrY" refFor="ch" refForName="text1"/>
              <dgm:constr type="r" for="ch" forName="line1" refType="w" fact="0.375"/>
              <dgm:constr type="h" for="ch" forName="line1"/>
              <dgm:constr type="r" for="ch" forName="d1" refType="w" fact="0.7"/>
              <dgm:constr type="b" for="ch" forName="d1" refType="h" fact="0.625"/>
              <dgm:constr type="w" for="ch" forName="d1" refType="w" fact="0.3247"/>
              <dgm:constr type="h" for="ch" forName="d1" refType="h" fact="0.5155"/>
              <dgm:constr type="w" for="ch" forName="circle2" refType="w" fact="0.36"/>
              <dgm:constr type="h" for="ch" forName="circle2" refType="w" refFor="ch" refForName="circle2"/>
              <dgm:constr type="ctrX" for="ch" forName="circle2" refType="w" fact="0.7"/>
              <dgm:constr type="ctrY" for="ch" forName="circle2" refType="h" fact="0.625"/>
              <dgm:constr type="w" for="ch" forName="text2" refType="w" fact="0.3"/>
              <dgm:constr type="h" for="ch" forName="text2" refType="h" fact="0.21875"/>
              <dgm:constr type="l" for="ch" forName="text2"/>
              <dgm:constr type="t" for="ch" forName="text2" refType="b" refFor="ch" refForName="text1"/>
              <dgm:constr type="l" for="ch" forName="line2" refType="r" refFor="ch" refForName="text2"/>
              <dgm:constr type="ctrY" for="ch" forName="line2" refType="ctrY" refFor="ch" refForName="text2"/>
              <dgm:constr type="r" for="ch" forName="line2" refType="w" fact="0.375"/>
              <dgm:constr type="h" for="ch" forName="line2"/>
              <dgm:constr type="r" for="ch" forName="d2" refType="w" fact="0.614"/>
              <dgm:constr type="b" for="ch" forName="d2" refType="h" fact="0.72969"/>
              <dgm:constr type="w" for="ch" forName="d2" refType="w" fact="0.2387"/>
              <dgm:constr type="h" for="ch" forName="d2" refType="h" fact="0.4017"/>
              <dgm:constr type="w" for="ch" forName="circle3" refType="w" fact="0.6"/>
              <dgm:constr type="h" for="ch" forName="circle3" refType="w" refFor="ch" refForName="circle3"/>
              <dgm:constr type="ctrX" for="ch" forName="circle3" refType="ctrX" refFor="ch" refForName="circle1"/>
              <dgm:constr type="ctrY" for="ch" forName="circle3" refType="ctrY" refFor="ch" refForName="circle1"/>
              <dgm:constr type="w" for="ch" forName="text3" refType="w" fact="0.3"/>
              <dgm:constr type="h" for="ch" forName="text3" refType="h" fact="0.21875"/>
              <dgm:constr type="l" for="ch" forName="text3"/>
              <dgm:constr type="t" for="ch" forName="text3" refType="b" refFor="ch" refForName="text2"/>
              <dgm:constr type="l" for="ch" forName="line3" refType="r" refFor="ch" refForName="text3"/>
              <dgm:constr type="ctrY" for="ch" forName="line3" refType="ctrY" refFor="ch" refForName="text3"/>
              <dgm:constr type="r" for="ch" forName="line3" refType="w" fact="0.375"/>
              <dgm:constr type="h" for="ch" forName="line3"/>
              <dgm:constr type="r" for="ch" forName="d3" refType="w" fact="0.52825"/>
              <dgm:constr type="b" for="ch" forName="d3" refType="h" fact="0.83375"/>
              <dgm:constr type="w" for="ch" forName="d3" refType="w" fact="0.1527"/>
              <dgm:constr type="h" for="ch" forName="d3" refType="h" fact="0.287"/>
            </dgm:constrLst>
          </dgm:if>
          <dgm:if name="Name16" axis="ch" ptType="node" func="cnt" op="equ" val="4">
            <dgm:constrLst>
              <dgm:constr type="primFontSz" for="des" ptType="node" op="equ" val="65"/>
              <dgm:constr type="w" for="ch" forName="circle1" refType="w" fact="0.0857"/>
              <dgm:constr type="h" for="ch" forName="circle1" refType="w" refFor="ch" refForName="circle1"/>
              <dgm:constr type="ctrX" for="ch" forName="circle1" refType="w" fact="0.7"/>
              <dgm:constr type="ctrY" for="ch" forName="circle1" refType="h" fact="0.625"/>
              <dgm:constr type="w" for="ch" forName="text1" refType="w" fact="0.3"/>
              <dgm:constr type="h" for="ch" forName="text1" refType="h" fact="0.17938"/>
              <dgm:constr type="l" for="ch" forName="text1"/>
              <dgm:constr type="t" for="ch" forName="text1"/>
              <dgm:constr type="l" for="ch" forName="line1" refType="r" refFor="ch" refForName="text1"/>
              <dgm:constr type="ctrY" for="ch" forName="line1" refType="ctrY" refFor="ch" refForName="text1"/>
              <dgm:constr type="r" for="ch" forName="line1" refType="w" fact="0.375"/>
              <dgm:constr type="h" for="ch" forName="line1"/>
              <dgm:constr type="r" for="ch" forName="d1" refType="w" fact="0.705"/>
              <dgm:constr type="b" for="ch" forName="d1" refType="h" fact="0.62"/>
              <dgm:constr type="w" for="ch" forName="d1" refType="w" fact="0.33"/>
              <dgm:constr type="h" for="ch" forName="d1" refType="h" fact="0.53"/>
              <dgm:constr type="w" for="ch" forName="circle2" refType="w" fact="0.2571"/>
              <dgm:constr type="h" for="ch" forName="circle2" refType="w" refFor="ch" refForName="circle2"/>
              <dgm:constr type="ctrX" for="ch" forName="circle2" refType="w" fact="0.7"/>
              <dgm:constr type="ctrY" for="ch" forName="circle2" refType="h" fact="0.625"/>
              <dgm:constr type="w" for="ch" forName="text2" refType="w" fact="0.3"/>
              <dgm:constr type="h" for="ch" forName="text2" refType="h" fact="0.17938"/>
              <dgm:constr type="l" for="ch" forName="text2"/>
              <dgm:constr type="t" for="ch" forName="text2" refType="b" refFor="ch" refForName="text1"/>
              <dgm:constr type="l" for="ch" forName="line2" refType="r" refFor="ch" refForName="text2"/>
              <dgm:constr type="ctrY" for="ch" forName="line2" refType="ctrY" refFor="ch" refForName="text2"/>
              <dgm:constr type="r" for="ch" forName="line2" refType="w" fact="0.375"/>
              <dgm:constr type="h" for="ch" forName="line2"/>
              <dgm:constr type="r" for="ch" forName="d2" refType="w" fact="0.63375"/>
              <dgm:constr type="b" for="ch" forName="d2" refType="h" fact="0.70438"/>
              <dgm:constr type="w" for="ch" forName="d2" refType="w" fact="0.2585"/>
              <dgm:constr type="h" for="ch" forName="d2" refType="h" fact="0.43525"/>
              <dgm:constr type="w" for="ch" forName="circle3" refType="w" fact="0.4285"/>
              <dgm:constr type="h" for="ch" forName="circle3" refType="w" refFor="ch" refForName="circle3"/>
              <dgm:constr type="ctrX" for="ch" forName="circle3" refType="ctrX" refFor="ch" refForName="circle1"/>
              <dgm:constr type="ctrY" for="ch" forName="circle3" refType="ctrY" refFor="ch" refForName="circle1"/>
              <dgm:constr type="w" for="ch" forName="text3" refType="w" fact="0.3"/>
              <dgm:constr type="h" for="ch" forName="text3" refType="h" fact="0.17938"/>
              <dgm:constr type="l" for="ch" forName="text3"/>
              <dgm:constr type="t" for="ch" forName="text3" refType="b" refFor="ch" refForName="text2"/>
              <dgm:constr type="l" for="ch" forName="line3" refType="r" refFor="ch" refForName="text3"/>
              <dgm:constr type="ctrY" for="ch" forName="line3" refType="ctrY" refFor="ch" refForName="text3"/>
              <dgm:constr type="r" for="ch" forName="line3" refType="w" fact="0.375"/>
              <dgm:constr type="h" for="ch" forName="line3"/>
              <dgm:constr type="r" for="ch" forName="d3" refType="w" fact="0.5745"/>
              <dgm:constr type="b" for="ch" forName="d3" refType="h" fact="0.78031"/>
              <dgm:constr type="w" for="ch" forName="d3" refType="w" fact="0.1995"/>
              <dgm:constr type="h" for="ch" forName="d3" refType="h" fact="0.332"/>
              <dgm:constr type="w" for="ch" forName="circle4" refType="w" fact="0.6"/>
              <dgm:constr type="h" for="ch" forName="circle4" refType="w" refFor="ch" refForName="circle4"/>
              <dgm:constr type="ctrX" for="ch" forName="circle4" refType="ctrX" refFor="ch" refForName="circle1"/>
              <dgm:constr type="ctrY" for="ch" forName="circle4" refType="ctrY" refFor="ch" refForName="circle1"/>
              <dgm:constr type="w" for="ch" forName="text4" refType="w" fact="0.3"/>
              <dgm:constr type="h" for="ch" forName="text4" refType="h" fact="0.17938"/>
              <dgm:constr type="l" for="ch" forName="text4"/>
              <dgm:constr type="t" for="ch" forName="text4" refType="b" refFor="ch" refForName="text3"/>
              <dgm:constr type="l" for="ch" forName="line4" refType="r" refFor="ch" refForName="text4"/>
              <dgm:constr type="ctrY" for="ch" forName="line4" refType="ctrY" refFor="ch" refForName="text4"/>
              <dgm:constr type="r" for="ch" forName="line4" refType="w" fact="0.375"/>
              <dgm:constr type="h" for="ch" forName="line4"/>
              <dgm:constr type="r" for="ch" forName="d4" refType="w" fact="0.51475"/>
              <dgm:constr type="b" for="ch" forName="d4" refType="h" fact="0.85594"/>
              <dgm:constr type="w" for="ch" forName="d4" refType="w" fact="0.1394"/>
              <dgm:constr type="h" for="ch" forName="d4" refType="h" fact="0.2282"/>
            </dgm:constrLst>
          </dgm:if>
          <dgm:if name="Name17" axis="ch" ptType="node" func="cnt" op="gte" val="5">
            <dgm:constrLst>
              <dgm:constr type="primFontSz" for="des" ptType="node" op="equ" val="65"/>
              <dgm:constr type="w" for="ch" forName="circle1" refType="w" fact="0.0667"/>
              <dgm:constr type="h" for="ch" forName="circle1" refType="w" refFor="ch" refForName="circle1"/>
              <dgm:constr type="ctrX" for="ch" forName="circle1" refType="w" fact="0.7"/>
              <dgm:constr type="ctrY" for="ch" forName="circle1" refType="h" fact="0.625"/>
              <dgm:constr type="w" for="ch" forName="text1" refType="w" fact="0.3"/>
              <dgm:constr type="h" for="ch" forName="text1" refType="h" fact="0.1324"/>
              <dgm:constr type="l" for="ch" forName="text1"/>
              <dgm:constr type="ctrY" for="ch" forName="text1" refType="h" fact="0.13"/>
              <dgm:constr type="l" for="ch" forName="line1" refType="r" refFor="ch" refForName="text1"/>
              <dgm:constr type="ctrY" for="ch" forName="line1" refType="ctrY" refFor="ch" refForName="text1"/>
              <dgm:constr type="r" for="ch" forName="line1" refType="w" fact="0.375"/>
              <dgm:constr type="h" for="ch" forName="line1"/>
              <dgm:constr type="r" for="ch" forName="d1" refType="w" fact="0.7"/>
              <dgm:constr type="b" for="ch" forName="d1" refType="h" fact="0.625"/>
              <dgm:constr type="w" for="ch" forName="d1" refType="w" fact="0.3245"/>
              <dgm:constr type="h" for="ch" forName="d1" refType="h" fact="0.495"/>
              <dgm:constr type="w" for="ch" forName="circle2" refType="w" fact="0.2"/>
              <dgm:constr type="h" for="ch" forName="circle2" refType="w" refFor="ch" refForName="circle2"/>
              <dgm:constr type="ctrX" for="ch" forName="circle2" refType="w" fact="0.7"/>
              <dgm:constr type="ctrY" for="ch" forName="circle2" refType="h" fact="0.625"/>
              <dgm:constr type="w" for="ch" forName="text2" refType="w" fact="0.3"/>
              <dgm:constr type="h" for="ch" forName="text2" refType="h" fact="0.1324"/>
              <dgm:constr type="l" for="ch" forName="text2"/>
              <dgm:constr type="ctrY" for="ch" forName="text2" refType="h" fact="0.27"/>
              <dgm:constr type="l" for="ch" forName="line2" refType="r" refFor="ch" refForName="text2"/>
              <dgm:constr type="ctrY" for="ch" forName="line2" refType="ctrY" refFor="ch" refForName="text2"/>
              <dgm:constr type="r" for="ch" forName="line2" refType="w" fact="0.375"/>
              <dgm:constr type="h" for="ch" forName="line2"/>
              <dgm:constr type="r" for="ch" forName="d2" refType="w" fact="0.6502"/>
              <dgm:constr type="b" for="ch" forName="d2" refType="h" fact="0.682"/>
              <dgm:constr type="w" for="ch" forName="d2" refType="w" fact="0.275"/>
              <dgm:constr type="h" for="ch" forName="d2" refType="h" fact="0.41215"/>
              <dgm:constr type="w" for="ch" forName="circle3" refType="w" fact="0.3334"/>
              <dgm:constr type="h" for="ch" forName="circle3" refType="w" refFor="ch" refForName="circle3"/>
              <dgm:constr type="ctrX" for="ch" forName="circle3" refType="ctrX" refFor="ch" refForName="circle1"/>
              <dgm:constr type="ctrY" for="ch" forName="circle3" refType="ctrY" refFor="ch" refForName="circle1"/>
              <dgm:constr type="w" for="ch" forName="text3" refType="w" fact="0.3"/>
              <dgm:constr type="h" for="ch" forName="text3" refType="h" fact="0.1324"/>
              <dgm:constr type="l" for="ch" forName="text3"/>
              <dgm:constr type="ctrY" for="ch" forName="text3" refType="h" fact="0.41"/>
              <dgm:constr type="l" for="ch" forName="line3" refType="r" refFor="ch" refForName="text3"/>
              <dgm:constr type="ctrY" for="ch" forName="line3" refType="ctrY" refFor="ch" refForName="text3"/>
              <dgm:constr type="r" for="ch" forName="line3" refType="w" fact="0.375"/>
              <dgm:constr type="h" for="ch" forName="line3"/>
              <dgm:constr type="r" for="ch" forName="d3" refType="w" fact="0.606"/>
              <dgm:constr type="b" for="ch" forName="d3" refType="h" fact="0.735"/>
              <dgm:constr type="w" for="ch" forName="d3" refType="w" fact="0.231"/>
              <dgm:constr type="h" for="ch" forName="d3" refType="h" fact="0.325"/>
              <dgm:constr type="w" for="ch" forName="circle4" refType="w" fact="0.4667"/>
              <dgm:constr type="h" for="ch" forName="circle4" refType="w" refFor="ch" refForName="circle4"/>
              <dgm:constr type="ctrX" for="ch" forName="circle4" refType="ctrX" refFor="ch" refForName="circle1"/>
              <dgm:constr type="ctrY" for="ch" forName="circle4" refType="ctrY" refFor="ch" refForName="circle1"/>
              <dgm:constr type="w" for="ch" forName="text4" refType="w" fact="0.3"/>
              <dgm:constr type="h" for="ch" forName="text4" refType="h" fact="0.1324"/>
              <dgm:constr type="l" for="ch" forName="text4"/>
              <dgm:constr type="ctrY" for="ch" forName="text4" refType="h" fact="0.547"/>
              <dgm:constr type="l" for="ch" forName="line4" refType="r" refFor="ch" refForName="text4"/>
              <dgm:constr type="ctrY" for="ch" forName="line4" refType="ctrY" refFor="ch" refForName="text4"/>
              <dgm:constr type="r" for="ch" forName="line4" refType="w" fact="0.375"/>
              <dgm:constr type="h" for="ch" forName="line4"/>
              <dgm:constr type="r" for="ch" forName="d4" refType="w" fact="0.554"/>
              <dgm:constr type="b" for="ch" forName="d4" refType="h" fact="0.795"/>
              <dgm:constr type="w" for="ch" forName="d4" refType="w" fact="0.179"/>
              <dgm:constr type="h" for="ch" forName="d4" refType="h" fact="0.248"/>
              <dgm:constr type="w" for="ch" forName="circle5" refType="w" fact="0.6"/>
              <dgm:constr type="h" for="ch" forName="circle5" refType="w" refFor="ch" refForName="circle5"/>
              <dgm:constr type="ctrX" for="ch" forName="circle5" refType="ctrX" refFor="ch" refForName="circle1"/>
              <dgm:constr type="ctrY" for="ch" forName="circle5" refType="ctrY" refFor="ch" refForName="circle1"/>
              <dgm:constr type="w" for="ch" forName="text5" refType="w" fact="0.3"/>
              <dgm:constr type="h" for="ch" forName="text5" refType="h" fact="0.1324"/>
              <dgm:constr type="l" for="ch" forName="text5"/>
              <dgm:constr type="ctrY" for="ch" forName="text5" refType="h" fact="0.68"/>
              <dgm:constr type="l" for="ch" forName="line5" refType="r" refFor="ch" refForName="text5"/>
              <dgm:constr type="ctrY" for="ch" forName="line5" refType="ctrY" refFor="ch" refForName="text5"/>
              <dgm:constr type="r" for="ch" forName="line5" refType="w" fact="0.375"/>
              <dgm:constr type="h" for="ch" forName="line5"/>
              <dgm:constr type="r" for="ch" forName="d5" refType="w" fact="0.505"/>
              <dgm:constr type="b" for="ch" forName="d5" refType="h" fact="0.855"/>
              <dgm:constr type="w" for="ch" forName="d5" refType="w" fact="0.13"/>
              <dgm:constr type="h" for="ch" forName="d5" refType="h" fact="0.175"/>
            </dgm:constrLst>
          </dgm:if>
          <dgm:else name="Name18"/>
        </dgm:choose>
      </dgm:else>
    </dgm:choose>
    <dgm:ruleLst/>
    <dgm:forEach name="Name19" axis="ch" ptType="node" cnt="1">
      <dgm:layoutNode name="circle1" styleLbl="lnNode1">
        <dgm:alg type="sp"/>
        <dgm:shape xmlns:r="http://schemas.openxmlformats.org/officeDocument/2006/relationships" type="ellipse" r:blip="">
          <dgm:adjLst/>
        </dgm:shape>
        <dgm:presOf/>
        <dgm:constrLst/>
        <dgm:ruleLst/>
      </dgm:layoutNode>
      <dgm:layoutNode name="text1" styleLbl="revTx">
        <dgm:varLst>
          <dgm:bulletEnabled val="1"/>
        </dgm:varLst>
        <dgm:choose name="Name20">
          <dgm:if name="Name21" func="var" arg="dir" op="equ" val="norm">
            <dgm:choose name="Name22">
              <dgm:if name="Name23" axis="root des" ptType="all node" func="maxDepth" op="gt" val="1">
                <dgm:alg type="tx">
                  <dgm:param type="parTxLTRAlign" val="l"/>
                  <dgm:param type="parTxRTLAlign" val="r"/>
                </dgm:alg>
              </dgm:if>
              <dgm:else name="Name24">
                <dgm:alg type="tx">
                  <dgm:param type="parTxLTRAlign" val="l"/>
                  <dgm:param type="parTxRTLAlign" val="l"/>
                </dgm:alg>
              </dgm:else>
            </dgm:choose>
          </dgm:if>
          <dgm:else name="Name25">
            <dgm:choose name="Name26">
              <dgm:if name="Name27" axis="root des" ptType="all node" func="maxDepth" op="gt" val="1">
                <dgm:alg type="tx">
                  <dgm:param type="parTxLTRAlign" val="l"/>
                  <dgm:param type="parTxRTLAlign" val="r"/>
                </dgm:alg>
              </dgm:if>
              <dgm:else name="Name28">
                <dgm:alg type="tx">
                  <dgm:param type="parTxLTRAlign" val="r"/>
                  <dgm:param type="parTxRTLAlign" val="r"/>
                </dgm:alg>
              </dgm:else>
            </dgm:choose>
          </dgm:else>
        </dgm:choose>
        <dgm:shape xmlns:r="http://schemas.openxmlformats.org/officeDocument/2006/relationships" type="rect" r:blip="">
          <dgm:adjLst/>
        </dgm:shape>
        <dgm:presOf axis="desOrSelf" ptType="node"/>
        <dgm:choose name="Name29">
          <dgm:if name="Name30" func="var" arg="dir" op="equ" val="norm">
            <dgm:constrLst>
              <dgm:constr type="tMarg" refType="primFontSz" fact="0.1"/>
              <dgm:constr type="bMarg" refType="primFontSz" fact="0.1"/>
              <dgm:constr type="rMarg" refType="primFontSz" fact="0.1"/>
            </dgm:constrLst>
          </dgm:if>
          <dgm:else name="Name31">
            <dgm:constrLst>
              <dgm:constr type="tMarg" refType="primFontSz" fact="0.1"/>
              <dgm:constr type="bMarg" refType="primFontSz" fact="0.1"/>
              <dgm:constr type="lMarg" refType="primFontSz" fact="0.1"/>
            </dgm:constrLst>
          </dgm:else>
        </dgm:choose>
        <dgm:ruleLst>
          <dgm:rule type="primFontSz" val="5" fact="NaN" max="NaN"/>
        </dgm:ruleLst>
      </dgm:layoutNode>
      <dgm:layoutNode name="line1" styleLbl="callout">
        <dgm:alg type="sp"/>
        <dgm:shape xmlns:r="http://schemas.openxmlformats.org/officeDocument/2006/relationships" type="line" r:blip="">
          <dgm:adjLst/>
        </dgm:shape>
        <dgm:presOf/>
        <dgm:constrLst/>
        <dgm:ruleLst/>
      </dgm:layoutNode>
      <dgm:layoutNode name="d1" styleLbl="callout">
        <dgm:alg type="sp"/>
        <dgm:choose name="Name32">
          <dgm:if name="Name33" func="var" arg="dir" op="equ" val="norm">
            <dgm:shape xmlns:r="http://schemas.openxmlformats.org/officeDocument/2006/relationships" rot="90" type="line" r:blip="">
              <dgm:adjLst/>
            </dgm:shape>
          </dgm:if>
          <dgm:else name="Name34">
            <dgm:shape xmlns:r="http://schemas.openxmlformats.org/officeDocument/2006/relationships" rot="180" type="line" r:blip="">
              <dgm:adjLst/>
            </dgm:shape>
          </dgm:else>
        </dgm:choose>
        <dgm:presOf/>
        <dgm:constrLst/>
        <dgm:ruleLst/>
      </dgm:layoutNode>
    </dgm:forEach>
    <dgm:forEach name="Name35" axis="ch" ptType="node" st="2" cnt="1">
      <dgm:layoutNode name="circle2" styleLbl="lnNode1">
        <dgm:alg type="sp"/>
        <dgm:shape xmlns:r="http://schemas.openxmlformats.org/officeDocument/2006/relationships" type="ellipse" r:blip="" zOrderOff="-5">
          <dgm:adjLst/>
        </dgm:shape>
        <dgm:presOf/>
        <dgm:constrLst/>
        <dgm:ruleLst/>
      </dgm:layoutNode>
      <dgm:layoutNode name="text2" styleLbl="revTx">
        <dgm:varLst>
          <dgm:bulletEnabled val="1"/>
        </dgm:varLst>
        <dgm:choose name="Name36">
          <dgm:if name="Name37" func="var" arg="dir" op="equ" val="norm">
            <dgm:choose name="Name38">
              <dgm:if name="Name39" axis="root des" ptType="all node" func="maxDepth" op="gt" val="1">
                <dgm:alg type="tx">
                  <dgm:param type="parTxLTRAlign" val="l"/>
                  <dgm:param type="parTxRTLAlign" val="r"/>
                </dgm:alg>
              </dgm:if>
              <dgm:else name="Name40">
                <dgm:alg type="tx">
                  <dgm:param type="parTxLTRAlign" val="l"/>
                  <dgm:param type="parTxRTLAlign" val="l"/>
                </dgm:alg>
              </dgm:else>
            </dgm:choose>
          </dgm:if>
          <dgm:else name="Name41">
            <dgm:choose name="Name42">
              <dgm:if name="Name43" axis="root des" ptType="all node" func="maxDepth" op="gt" val="1">
                <dgm:alg type="tx">
                  <dgm:param type="parTxLTRAlign" val="l"/>
                  <dgm:param type="parTxRTLAlign" val="r"/>
                </dgm:alg>
              </dgm:if>
              <dgm:else name="Name44">
                <dgm:alg type="tx">
                  <dgm:param type="parTxLTRAlign" val="r"/>
                  <dgm:param type="parTxRTLAlign" val="r"/>
                </dgm:alg>
              </dgm:else>
            </dgm:choose>
          </dgm:else>
        </dgm:choose>
        <dgm:shape xmlns:r="http://schemas.openxmlformats.org/officeDocument/2006/relationships" type="rect" r:blip="">
          <dgm:adjLst/>
        </dgm:shape>
        <dgm:presOf axis="desOrSelf" ptType="node"/>
        <dgm:choose name="Name45">
          <dgm:if name="Name46" func="var" arg="dir" op="equ" val="norm">
            <dgm:constrLst>
              <dgm:constr type="tMarg" refType="primFontSz" fact="0.1"/>
              <dgm:constr type="bMarg" refType="primFontSz" fact="0.1"/>
              <dgm:constr type="rMarg" refType="primFontSz" fact="0.1"/>
            </dgm:constrLst>
          </dgm:if>
          <dgm:else name="Name47">
            <dgm:constrLst>
              <dgm:constr type="tMarg" refType="primFontSz" fact="0.1"/>
              <dgm:constr type="bMarg" refType="primFontSz" fact="0.1"/>
              <dgm:constr type="lMarg" refType="primFontSz" fact="0.1"/>
            </dgm:constrLst>
          </dgm:else>
        </dgm:choose>
        <dgm:ruleLst>
          <dgm:rule type="primFontSz" val="5" fact="NaN" max="NaN"/>
        </dgm:ruleLst>
      </dgm:layoutNode>
      <dgm:layoutNode name="line2" styleLbl="callout">
        <dgm:alg type="sp"/>
        <dgm:shape xmlns:r="http://schemas.openxmlformats.org/officeDocument/2006/relationships" type="line" r:blip="">
          <dgm:adjLst/>
        </dgm:shape>
        <dgm:presOf/>
        <dgm:constrLst/>
        <dgm:ruleLst/>
      </dgm:layoutNode>
      <dgm:layoutNode name="d2" styleLbl="callout">
        <dgm:alg type="sp"/>
        <dgm:choose name="Name48">
          <dgm:if name="Name49" func="var" arg="dir" op="equ" val="norm">
            <dgm:shape xmlns:r="http://schemas.openxmlformats.org/officeDocument/2006/relationships" rot="90" type="line" r:blip="">
              <dgm:adjLst/>
            </dgm:shape>
          </dgm:if>
          <dgm:else name="Name50">
            <dgm:shape xmlns:r="http://schemas.openxmlformats.org/officeDocument/2006/relationships" rot="180" type="line" r:blip="">
              <dgm:adjLst/>
            </dgm:shape>
          </dgm:else>
        </dgm:choose>
        <dgm:presOf/>
        <dgm:constrLst/>
        <dgm:ruleLst/>
      </dgm:layoutNode>
    </dgm:forEach>
    <dgm:forEach name="Name51" axis="ch" ptType="node" st="3" cnt="1">
      <dgm:layoutNode name="circle3" styleLbl="lnNode1">
        <dgm:alg type="sp"/>
        <dgm:shape xmlns:r="http://schemas.openxmlformats.org/officeDocument/2006/relationships" type="ellipse" r:blip="" zOrderOff="-10">
          <dgm:adjLst/>
        </dgm:shape>
        <dgm:presOf/>
        <dgm:constrLst/>
        <dgm:ruleLst/>
      </dgm:layoutNode>
      <dgm:layoutNode name="text3" styleLbl="revTx">
        <dgm:varLst>
          <dgm:bulletEnabled val="1"/>
        </dgm:varLst>
        <dgm:choose name="Name52">
          <dgm:if name="Name53" func="var" arg="dir" op="equ" val="norm">
            <dgm:choose name="Name54">
              <dgm:if name="Name55" axis="root des" ptType="all node" func="maxDepth" op="gt" val="1">
                <dgm:alg type="tx">
                  <dgm:param type="parTxLTRAlign" val="l"/>
                  <dgm:param type="parTxRTLAlign" val="r"/>
                </dgm:alg>
              </dgm:if>
              <dgm:else name="Name56">
                <dgm:alg type="tx">
                  <dgm:param type="parTxLTRAlign" val="l"/>
                  <dgm:param type="parTxRTLAlign" val="l"/>
                </dgm:alg>
              </dgm:else>
            </dgm:choose>
          </dgm:if>
          <dgm:else name="Name57">
            <dgm:choose name="Name58">
              <dgm:if name="Name59" axis="root des" ptType="all node" func="maxDepth" op="gt" val="1">
                <dgm:alg type="tx">
                  <dgm:param type="parTxLTRAlign" val="l"/>
                  <dgm:param type="parTxRTLAlign" val="r"/>
                </dgm:alg>
              </dgm:if>
              <dgm:else name="Name60">
                <dgm:alg type="tx">
                  <dgm:param type="parTxLTRAlign" val="r"/>
                  <dgm:param type="parTxRTLAlign" val="r"/>
                </dgm:alg>
              </dgm:else>
            </dgm:choose>
          </dgm:else>
        </dgm:choose>
        <dgm:shape xmlns:r="http://schemas.openxmlformats.org/officeDocument/2006/relationships" type="rect" r:blip="">
          <dgm:adjLst/>
        </dgm:shape>
        <dgm:presOf axis="desOrSelf" ptType="node"/>
        <dgm:choose name="Name61">
          <dgm:if name="Name62" func="var" arg="dir" op="equ" val="norm">
            <dgm:constrLst>
              <dgm:constr type="tMarg" refType="primFontSz" fact="0.1"/>
              <dgm:constr type="bMarg" refType="primFontSz" fact="0.1"/>
              <dgm:constr type="rMarg" refType="primFontSz" fact="0.1"/>
            </dgm:constrLst>
          </dgm:if>
          <dgm:else name="Name63">
            <dgm:constrLst>
              <dgm:constr type="tMarg" refType="primFontSz" fact="0.1"/>
              <dgm:constr type="bMarg" refType="primFontSz" fact="0.1"/>
              <dgm:constr type="lMarg" refType="primFontSz" fact="0.1"/>
            </dgm:constrLst>
          </dgm:else>
        </dgm:choose>
        <dgm:ruleLst>
          <dgm:rule type="primFontSz" val="5" fact="NaN" max="NaN"/>
        </dgm:ruleLst>
      </dgm:layoutNode>
      <dgm:layoutNode name="line3" styleLbl="callout">
        <dgm:alg type="sp"/>
        <dgm:shape xmlns:r="http://schemas.openxmlformats.org/officeDocument/2006/relationships" type="line" r:blip="">
          <dgm:adjLst/>
        </dgm:shape>
        <dgm:presOf/>
        <dgm:constrLst/>
        <dgm:ruleLst/>
      </dgm:layoutNode>
      <dgm:layoutNode name="d3" styleLbl="callout">
        <dgm:alg type="sp"/>
        <dgm:choose name="Name64">
          <dgm:if name="Name65" func="var" arg="dir" op="equ" val="norm">
            <dgm:shape xmlns:r="http://schemas.openxmlformats.org/officeDocument/2006/relationships" rot="90" type="line" r:blip="">
              <dgm:adjLst/>
            </dgm:shape>
          </dgm:if>
          <dgm:else name="Name66">
            <dgm:shape xmlns:r="http://schemas.openxmlformats.org/officeDocument/2006/relationships" rot="180" type="line" r:blip="">
              <dgm:adjLst/>
            </dgm:shape>
          </dgm:else>
        </dgm:choose>
        <dgm:presOf/>
        <dgm:constrLst/>
        <dgm:ruleLst/>
      </dgm:layoutNode>
    </dgm:forEach>
    <dgm:forEach name="Name67" axis="ch" ptType="node" st="4" cnt="1">
      <dgm:layoutNode name="circle4" styleLbl="lnNode1">
        <dgm:alg type="sp"/>
        <dgm:shape xmlns:r="http://schemas.openxmlformats.org/officeDocument/2006/relationships" type="ellipse" r:blip="" zOrderOff="-15">
          <dgm:adjLst/>
        </dgm:shape>
        <dgm:presOf/>
        <dgm:constrLst/>
        <dgm:ruleLst/>
      </dgm:layoutNode>
      <dgm:layoutNode name="text4" styleLbl="revTx">
        <dgm:varLst>
          <dgm:bulletEnabled val="1"/>
        </dgm:varLst>
        <dgm:choose name="Name68">
          <dgm:if name="Name69" func="var" arg="dir" op="equ" val="norm">
            <dgm:choose name="Name70">
              <dgm:if name="Name71" axis="root des" ptType="all node" func="maxDepth" op="gt" val="1">
                <dgm:alg type="tx">
                  <dgm:param type="parTxLTRAlign" val="l"/>
                  <dgm:param type="parTxRTLAlign" val="r"/>
                </dgm:alg>
              </dgm:if>
              <dgm:else name="Name72">
                <dgm:alg type="tx">
                  <dgm:param type="parTxLTRAlign" val="l"/>
                  <dgm:param type="parTxRTLAlign" val="l"/>
                </dgm:alg>
              </dgm:else>
            </dgm:choose>
          </dgm:if>
          <dgm:else name="Name73">
            <dgm:choose name="Name74">
              <dgm:if name="Name75" axis="root des" ptType="all node" func="maxDepth" op="gt" val="1">
                <dgm:alg type="tx">
                  <dgm:param type="parTxLTRAlign" val="l"/>
                  <dgm:param type="parTxRTLAlign" val="r"/>
                </dgm:alg>
              </dgm:if>
              <dgm:else name="Name76">
                <dgm:alg type="tx">
                  <dgm:param type="parTxLTRAlign" val="r"/>
                  <dgm:param type="parTxRTLAlign" val="r"/>
                </dgm:alg>
              </dgm:else>
            </dgm:choose>
          </dgm:else>
        </dgm:choose>
        <dgm:shape xmlns:r="http://schemas.openxmlformats.org/officeDocument/2006/relationships" type="rect" r:blip="">
          <dgm:adjLst/>
        </dgm:shape>
        <dgm:presOf axis="desOrSelf" ptType="node"/>
        <dgm:choose name="Name77">
          <dgm:if name="Name78" func="var" arg="dir" op="equ" val="norm">
            <dgm:constrLst>
              <dgm:constr type="tMarg" refType="primFontSz" fact="0.1"/>
              <dgm:constr type="bMarg" refType="primFontSz" fact="0.1"/>
              <dgm:constr type="rMarg" refType="primFontSz" fact="0.1"/>
            </dgm:constrLst>
          </dgm:if>
          <dgm:else name="Name79">
            <dgm:constrLst>
              <dgm:constr type="tMarg" refType="primFontSz" fact="0.1"/>
              <dgm:constr type="bMarg" refType="primFontSz" fact="0.1"/>
              <dgm:constr type="lMarg" refType="primFontSz" fact="0.1"/>
            </dgm:constrLst>
          </dgm:else>
        </dgm:choose>
        <dgm:ruleLst>
          <dgm:rule type="primFontSz" val="5" fact="NaN" max="NaN"/>
        </dgm:ruleLst>
      </dgm:layoutNode>
      <dgm:layoutNode name="line4" styleLbl="callout">
        <dgm:alg type="sp"/>
        <dgm:shape xmlns:r="http://schemas.openxmlformats.org/officeDocument/2006/relationships" type="line" r:blip="">
          <dgm:adjLst/>
        </dgm:shape>
        <dgm:presOf/>
        <dgm:constrLst/>
        <dgm:ruleLst/>
      </dgm:layoutNode>
      <dgm:layoutNode name="d4" styleLbl="callout">
        <dgm:alg type="sp"/>
        <dgm:choose name="Name80">
          <dgm:if name="Name81" func="var" arg="dir" op="equ" val="norm">
            <dgm:shape xmlns:r="http://schemas.openxmlformats.org/officeDocument/2006/relationships" rot="90" type="line" r:blip="">
              <dgm:adjLst/>
            </dgm:shape>
          </dgm:if>
          <dgm:else name="Name82">
            <dgm:shape xmlns:r="http://schemas.openxmlformats.org/officeDocument/2006/relationships" rot="180" type="line" r:blip="">
              <dgm:adjLst/>
            </dgm:shape>
          </dgm:else>
        </dgm:choose>
        <dgm:presOf/>
        <dgm:constrLst/>
        <dgm:ruleLst/>
      </dgm:layoutNode>
    </dgm:forEach>
    <dgm:forEach name="Name83" axis="ch" ptType="node" st="5" cnt="1">
      <dgm:layoutNode name="circle5" styleLbl="lnNode1">
        <dgm:alg type="sp"/>
        <dgm:shape xmlns:r="http://schemas.openxmlformats.org/officeDocument/2006/relationships" type="ellipse" r:blip="" zOrderOff="-20">
          <dgm:adjLst/>
        </dgm:shape>
        <dgm:presOf/>
        <dgm:constrLst/>
        <dgm:ruleLst/>
      </dgm:layoutNode>
      <dgm:layoutNode name="text5" styleLbl="revTx">
        <dgm:varLst>
          <dgm:bulletEnabled val="1"/>
        </dgm:varLst>
        <dgm:choose name="Name84">
          <dgm:if name="Name85" func="var" arg="dir" op="equ" val="norm">
            <dgm:choose name="Name86">
              <dgm:if name="Name87" axis="root des" ptType="all node" func="maxDepth" op="gt" val="1">
                <dgm:alg type="tx">
                  <dgm:param type="parTxLTRAlign" val="l"/>
                  <dgm:param type="parTxRTLAlign" val="r"/>
                </dgm:alg>
              </dgm:if>
              <dgm:else name="Name88">
                <dgm:alg type="tx">
                  <dgm:param type="parTxLTRAlign" val="l"/>
                  <dgm:param type="parTxRTLAlign" val="l"/>
                </dgm:alg>
              </dgm:else>
            </dgm:choose>
          </dgm:if>
          <dgm:else name="Name89">
            <dgm:choose name="Name90">
              <dgm:if name="Name91" axis="root des" ptType="all node" func="maxDepth" op="gt" val="1">
                <dgm:alg type="tx">
                  <dgm:param type="parTxLTRAlign" val="l"/>
                  <dgm:param type="parTxRTLAlign" val="r"/>
                </dgm:alg>
              </dgm:if>
              <dgm:else name="Name92">
                <dgm:alg type="tx">
                  <dgm:param type="parTxLTRAlign" val="r"/>
                  <dgm:param type="parTxRTLAlign" val="r"/>
                </dgm:alg>
              </dgm:else>
            </dgm:choose>
          </dgm:else>
        </dgm:choose>
        <dgm:shape xmlns:r="http://schemas.openxmlformats.org/officeDocument/2006/relationships" type="rect" r:blip="">
          <dgm:adjLst/>
        </dgm:shape>
        <dgm:presOf axis="desOrSelf" ptType="node"/>
        <dgm:choose name="Name93">
          <dgm:if name="Name94" func="var" arg="dir" op="equ" val="norm">
            <dgm:constrLst>
              <dgm:constr type="tMarg" refType="primFontSz" fact="0.1"/>
              <dgm:constr type="bMarg" refType="primFontSz" fact="0.1"/>
              <dgm:constr type="rMarg" refType="primFontSz" fact="0.1"/>
            </dgm:constrLst>
          </dgm:if>
          <dgm:else name="Name95">
            <dgm:constrLst>
              <dgm:constr type="tMarg" refType="primFontSz" fact="0.1"/>
              <dgm:constr type="bMarg" refType="primFontSz" fact="0.1"/>
              <dgm:constr type="lMarg" refType="primFontSz" fact="0.1"/>
            </dgm:constrLst>
          </dgm:else>
        </dgm:choose>
        <dgm:ruleLst>
          <dgm:rule type="primFontSz" val="5" fact="NaN" max="NaN"/>
        </dgm:ruleLst>
      </dgm:layoutNode>
      <dgm:layoutNode name="line5" styleLbl="callout">
        <dgm:alg type="sp"/>
        <dgm:shape xmlns:r="http://schemas.openxmlformats.org/officeDocument/2006/relationships" type="line" r:blip="">
          <dgm:adjLst/>
        </dgm:shape>
        <dgm:presOf/>
        <dgm:constrLst/>
        <dgm:ruleLst/>
      </dgm:layoutNode>
      <dgm:layoutNode name="d5" styleLbl="callout">
        <dgm:alg type="sp"/>
        <dgm:choose name="Name96">
          <dgm:if name="Name97" func="var" arg="dir" op="equ" val="norm">
            <dgm:shape xmlns:r="http://schemas.openxmlformats.org/officeDocument/2006/relationships" rot="90" type="line" r:blip="">
              <dgm:adjLst/>
            </dgm:shape>
          </dgm:if>
          <dgm:else name="Name98">
            <dgm:shape xmlns:r="http://schemas.openxmlformats.org/officeDocument/2006/relationships" rot="180" type="line" r:blip="">
              <dgm:adjLst/>
            </dgm:shape>
          </dgm:else>
        </dgm:choose>
        <dgm:presOf/>
        <dgm:constrLst/>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9010671-14AE-4312-8C15-9F70FBEC6DFC}" type="datetimeFigureOut">
              <a:rPr lang="en-US" smtClean="0"/>
              <a:t>9/24/2019</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14B200F-A9C5-44A3-9DA4-F4728267AE0A}" type="slidenum">
              <a:rPr lang="en-US" smtClean="0"/>
              <a:t>‹#›</a:t>
            </a:fld>
            <a:endParaRPr lang="en-US"/>
          </a:p>
        </p:txBody>
      </p:sp>
    </p:spTree>
    <p:extLst>
      <p:ext uri="{BB962C8B-B14F-4D97-AF65-F5344CB8AC3E}">
        <p14:creationId xmlns:p14="http://schemas.microsoft.com/office/powerpoint/2010/main" val="24798817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14B200F-A9C5-44A3-9DA4-F4728267AE0A}" type="slidenum">
              <a:rPr lang="en-US" smtClean="0"/>
              <a:t>1</a:t>
            </a:fld>
            <a:endParaRPr lang="en-US"/>
          </a:p>
        </p:txBody>
      </p:sp>
    </p:spTree>
    <p:extLst>
      <p:ext uri="{BB962C8B-B14F-4D97-AF65-F5344CB8AC3E}">
        <p14:creationId xmlns:p14="http://schemas.microsoft.com/office/powerpoint/2010/main" val="225613629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14B200F-A9C5-44A3-9DA4-F4728267AE0A}" type="slidenum">
              <a:rPr lang="en-US" smtClean="0"/>
              <a:t>2</a:t>
            </a:fld>
            <a:endParaRPr lang="en-US"/>
          </a:p>
        </p:txBody>
      </p:sp>
    </p:spTree>
    <p:extLst>
      <p:ext uri="{BB962C8B-B14F-4D97-AF65-F5344CB8AC3E}">
        <p14:creationId xmlns:p14="http://schemas.microsoft.com/office/powerpoint/2010/main" val="112019807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14B200F-A9C5-44A3-9DA4-F4728267AE0A}" type="slidenum">
              <a:rPr lang="en-US" smtClean="0"/>
              <a:t>17</a:t>
            </a:fld>
            <a:endParaRPr lang="en-US"/>
          </a:p>
        </p:txBody>
      </p:sp>
    </p:spTree>
    <p:extLst>
      <p:ext uri="{BB962C8B-B14F-4D97-AF65-F5344CB8AC3E}">
        <p14:creationId xmlns:p14="http://schemas.microsoft.com/office/powerpoint/2010/main" val="26266877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userDrawn="1"/>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822960" y="758952"/>
            <a:ext cx="75438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825038" y="4455621"/>
            <a:ext cx="75438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smtClean="0"/>
              <a:t>Click to edit Master subtitle style</a:t>
            </a:r>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dirty="0"/>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0" name="Rectangle 9"/>
          <p:cNvSpPr/>
          <p:nvPr userDrawn="1"/>
        </p:nvSpPr>
        <p:spPr>
          <a:xfrm>
            <a:off x="0" y="6414912"/>
            <a:ext cx="6418555" cy="369332"/>
          </a:xfrm>
          <a:prstGeom prst="rect">
            <a:avLst/>
          </a:prstGeom>
        </p:spPr>
        <p:txBody>
          <a:bodyPr wrap="square">
            <a:spAutoFit/>
          </a:bodyPr>
          <a:lstStyle/>
          <a:p>
            <a:r>
              <a:rPr lang="en-US" sz="1800" b="1" dirty="0" smtClean="0">
                <a:solidFill>
                  <a:schemeClr val="bg1"/>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NHÂN VĂN - SÁNG TẠO - PHÁT TRIỂN - BỀN VỮNG</a:t>
            </a:r>
            <a:endParaRPr lang="en-US" dirty="0">
              <a:solidFill>
                <a:schemeClr val="bg1"/>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1979657347"/>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22960" y="243571"/>
            <a:ext cx="7543800" cy="713859"/>
          </a:xfrm>
        </p:spPr>
        <p:txBody>
          <a:bodyPr>
            <a:normAutofit/>
          </a:bodyPr>
          <a:lstStyle>
            <a:lvl1pPr>
              <a:defRPr sz="3000">
                <a:solidFill>
                  <a:srgbClr val="00B050"/>
                </a:solidFill>
                <a:latin typeface="Times New Roman" panose="02020603050405020304" pitchFamily="18" charset="0"/>
                <a:cs typeface="Times New Roman" panose="02020603050405020304" pitchFamily="18" charset="0"/>
              </a:defRPr>
            </a:lvl1pPr>
          </a:lstStyle>
          <a:p>
            <a:r>
              <a:rPr lang="en-US" smtClean="0"/>
              <a:t>Click to edit Master title style</a:t>
            </a:r>
            <a:endParaRPr lang="en-US" dirty="0"/>
          </a:p>
        </p:txBody>
      </p:sp>
      <p:sp>
        <p:nvSpPr>
          <p:cNvPr id="3" name="Content Placeholder 2"/>
          <p:cNvSpPr>
            <a:spLocks noGrp="1"/>
          </p:cNvSpPr>
          <p:nvPr>
            <p:ph idx="1"/>
          </p:nvPr>
        </p:nvSpPr>
        <p:spPr>
          <a:xfrm>
            <a:off x="822959" y="1290919"/>
            <a:ext cx="7543801" cy="4578176"/>
          </a:xfrm>
        </p:spPr>
        <p:txBody>
          <a:bodyPr/>
          <a:lstStyle>
            <a:lvl1pPr>
              <a:defRPr>
                <a:solidFill>
                  <a:schemeClr val="accent3">
                    <a:lumMod val="50000"/>
                  </a:schemeClr>
                </a:solidFill>
              </a:defRPr>
            </a:lvl1pPr>
            <a:lvl2pPr>
              <a:defRPr>
                <a:solidFill>
                  <a:schemeClr val="accent3">
                    <a:lumMod val="50000"/>
                  </a:schemeClr>
                </a:solidFill>
              </a:defRPr>
            </a:lvl2pPr>
            <a:lvl3pPr>
              <a:defRPr>
                <a:solidFill>
                  <a:schemeClr val="accent3">
                    <a:lumMod val="50000"/>
                  </a:schemeClr>
                </a:solidFill>
              </a:defRPr>
            </a:lvl3pPr>
            <a:lvl4pPr>
              <a:defRPr>
                <a:solidFill>
                  <a:schemeClr val="accent3">
                    <a:lumMod val="50000"/>
                  </a:schemeClr>
                </a:solidFill>
              </a:defRPr>
            </a:lvl4pPr>
            <a:lvl5pPr>
              <a:defRPr>
                <a:solidFill>
                  <a:schemeClr val="accent3">
                    <a:lumMod val="50000"/>
                  </a:schemeClr>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6" name="Slide Number Placeholder 5"/>
          <p:cNvSpPr>
            <a:spLocks noGrp="1"/>
          </p:cNvSpPr>
          <p:nvPr>
            <p:ph type="sldNum" sz="quarter" idx="12"/>
          </p:nvPr>
        </p:nvSpPr>
        <p:spPr/>
        <p:txBody>
          <a:bodyPr/>
          <a:lstStyle/>
          <a:p>
            <a:fld id="{629637A9-119A-49DA-BD12-AAC58B377D80}" type="slidenum">
              <a:rPr lang="en-US" smtClean="0"/>
              <a:t>‹#›</a:t>
            </a:fld>
            <a:endParaRPr lang="en-US" dirty="0"/>
          </a:p>
        </p:txBody>
      </p:sp>
    </p:spTree>
    <p:extLst>
      <p:ext uri="{BB962C8B-B14F-4D97-AF65-F5344CB8AC3E}">
        <p14:creationId xmlns:p14="http://schemas.microsoft.com/office/powerpoint/2010/main" val="1340382427"/>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758952"/>
            <a:ext cx="75438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822960" y="4453128"/>
            <a:ext cx="75438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a:xfrm>
            <a:off x="822961" y="6459786"/>
            <a:ext cx="1854203" cy="365125"/>
          </a:xfrm>
          <a:prstGeom prst="rect">
            <a:avLst/>
          </a:prstGeom>
        </p:spPr>
        <p:txBody>
          <a:bodyPr/>
          <a:lstStyle/>
          <a:p>
            <a:fld id="{A0407B0D-A9C2-4AF6-9457-7E8E8FA8BF69}" type="datetime1">
              <a:rPr lang="en-US" smtClean="0"/>
              <a:t>9/24/2019</a:t>
            </a:fld>
            <a:endParaRPr lang="en-US" dirty="0"/>
          </a:p>
        </p:txBody>
      </p:sp>
      <p:sp>
        <p:nvSpPr>
          <p:cNvPr id="5" name="Footer Placeholder 4"/>
          <p:cNvSpPr>
            <a:spLocks noGrp="1"/>
          </p:cNvSpPr>
          <p:nvPr>
            <p:ph type="ftr" sz="quarter" idx="11"/>
          </p:nvPr>
        </p:nvSpPr>
        <p:spPr>
          <a:xfrm>
            <a:off x="2764639" y="6459786"/>
            <a:ext cx="3617103" cy="365125"/>
          </a:xfrm>
          <a:prstGeom prst="rect">
            <a:avLst/>
          </a:prstGeom>
        </p:spPr>
        <p:txBody>
          <a:bodyPr/>
          <a:lstStyle/>
          <a:p>
            <a:r>
              <a:rPr lang="en-US" smtClean="0"/>
              <a:t>CHÀO MỪNG QUÝ VỊ PHỤ HUYNH HỌC SINH</a:t>
            </a:r>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dirty="0"/>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46249354"/>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822960" y="286604"/>
            <a:ext cx="7543800" cy="1450757"/>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22960" y="1845734"/>
            <a:ext cx="3703320" cy="40233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63440" y="1845735"/>
            <a:ext cx="3703320" cy="40233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a:xfrm>
            <a:off x="822961" y="6459786"/>
            <a:ext cx="1854203" cy="365125"/>
          </a:xfrm>
          <a:prstGeom prst="rect">
            <a:avLst/>
          </a:prstGeom>
        </p:spPr>
        <p:txBody>
          <a:bodyPr/>
          <a:lstStyle/>
          <a:p>
            <a:fld id="{B6D30536-1422-4EA5-8713-E90AF0D137A4}" type="datetime1">
              <a:rPr lang="en-US" smtClean="0"/>
              <a:t>9/24/2019</a:t>
            </a:fld>
            <a:endParaRPr lang="en-US" dirty="0"/>
          </a:p>
        </p:txBody>
      </p:sp>
      <p:sp>
        <p:nvSpPr>
          <p:cNvPr id="6" name="Footer Placeholder 5"/>
          <p:cNvSpPr>
            <a:spLocks noGrp="1"/>
          </p:cNvSpPr>
          <p:nvPr>
            <p:ph type="ftr" sz="quarter" idx="11"/>
          </p:nvPr>
        </p:nvSpPr>
        <p:spPr>
          <a:xfrm>
            <a:off x="2764639" y="6459786"/>
            <a:ext cx="3617103" cy="365125"/>
          </a:xfrm>
          <a:prstGeom prst="rect">
            <a:avLst/>
          </a:prstGeom>
        </p:spPr>
        <p:txBody>
          <a:bodyPr/>
          <a:lstStyle/>
          <a:p>
            <a:r>
              <a:rPr lang="en-US" smtClean="0"/>
              <a:t>CHÀO MỪNG QUÝ VỊ PHỤ HUYNH HỌC SINH</a:t>
            </a:r>
          </a:p>
        </p:txBody>
      </p:sp>
      <p:sp>
        <p:nvSpPr>
          <p:cNvPr id="7" name="Slide Number Placeholder 6"/>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1229289926"/>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822960" y="286604"/>
            <a:ext cx="7543800" cy="1450757"/>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82296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22960" y="2582334"/>
            <a:ext cx="3703320" cy="3378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6344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63440" y="2582334"/>
            <a:ext cx="3703320" cy="3378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a:xfrm>
            <a:off x="822961" y="6459786"/>
            <a:ext cx="1854203" cy="365125"/>
          </a:xfrm>
          <a:prstGeom prst="rect">
            <a:avLst/>
          </a:prstGeom>
        </p:spPr>
        <p:txBody>
          <a:bodyPr/>
          <a:lstStyle/>
          <a:p>
            <a:fld id="{5688A95C-47D6-420E-A9DF-80EA2ACCCE43}" type="datetime1">
              <a:rPr lang="en-US" smtClean="0"/>
              <a:t>9/24/2019</a:t>
            </a:fld>
            <a:endParaRPr lang="en-US" dirty="0"/>
          </a:p>
        </p:txBody>
      </p:sp>
      <p:sp>
        <p:nvSpPr>
          <p:cNvPr id="8" name="Footer Placeholder 7"/>
          <p:cNvSpPr>
            <a:spLocks noGrp="1"/>
          </p:cNvSpPr>
          <p:nvPr>
            <p:ph type="ftr" sz="quarter" idx="11"/>
          </p:nvPr>
        </p:nvSpPr>
        <p:spPr>
          <a:xfrm>
            <a:off x="2764639" y="6459786"/>
            <a:ext cx="3617103" cy="365125"/>
          </a:xfrm>
          <a:prstGeom prst="rect">
            <a:avLst/>
          </a:prstGeom>
        </p:spPr>
        <p:txBody>
          <a:bodyPr/>
          <a:lstStyle/>
          <a:p>
            <a:r>
              <a:rPr lang="en-US" smtClean="0"/>
              <a:t>CHÀO MỪNG QUÝ VỊ PHỤ HUYNH HỌC SINH</a:t>
            </a:r>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2977996955"/>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a:xfrm>
            <a:off x="822961" y="6459786"/>
            <a:ext cx="1854203" cy="365125"/>
          </a:xfrm>
          <a:prstGeom prst="rect">
            <a:avLst/>
          </a:prstGeom>
        </p:spPr>
        <p:txBody>
          <a:bodyPr/>
          <a:lstStyle/>
          <a:p>
            <a:fld id="{B87A6562-AF70-470A-8656-0BC9A28287B8}" type="datetime1">
              <a:rPr lang="en-US" smtClean="0"/>
              <a:t>9/24/2019</a:t>
            </a:fld>
            <a:endParaRPr lang="en-US" dirty="0"/>
          </a:p>
        </p:txBody>
      </p:sp>
      <p:sp>
        <p:nvSpPr>
          <p:cNvPr id="4" name="Footer Placeholder 3"/>
          <p:cNvSpPr>
            <a:spLocks noGrp="1"/>
          </p:cNvSpPr>
          <p:nvPr>
            <p:ph type="ftr" sz="quarter" idx="11"/>
          </p:nvPr>
        </p:nvSpPr>
        <p:spPr>
          <a:xfrm>
            <a:off x="2764639" y="6459786"/>
            <a:ext cx="3617103" cy="365125"/>
          </a:xfrm>
          <a:prstGeom prst="rect">
            <a:avLst/>
          </a:prstGeom>
        </p:spPr>
        <p:txBody>
          <a:bodyPr/>
          <a:lstStyle/>
          <a:p>
            <a:r>
              <a:rPr lang="en-US" smtClean="0"/>
              <a:t>CHÀO MỪNG QUÝ VỊ PHỤ HUYNH HỌC SINH</a:t>
            </a:r>
          </a:p>
        </p:txBody>
      </p:sp>
      <p:sp>
        <p:nvSpPr>
          <p:cNvPr id="5" name="Slide Number Placeholder 4"/>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296123231"/>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a:xfrm>
            <a:off x="822961" y="6459786"/>
            <a:ext cx="1854203" cy="365125"/>
          </a:xfrm>
          <a:prstGeom prst="rect">
            <a:avLst/>
          </a:prstGeom>
        </p:spPr>
        <p:txBody>
          <a:bodyPr/>
          <a:lstStyle/>
          <a:p>
            <a:fld id="{BDC21D6E-6092-4A47-9EEF-F17D0ED21677}" type="datetime1">
              <a:rPr lang="en-US" smtClean="0"/>
              <a:t>9/24/2019</a:t>
            </a:fld>
            <a:endParaRPr lang="en-US" dirty="0"/>
          </a:p>
        </p:txBody>
      </p:sp>
      <p:sp>
        <p:nvSpPr>
          <p:cNvPr id="8" name="Footer Placeholder 7"/>
          <p:cNvSpPr>
            <a:spLocks noGrp="1"/>
          </p:cNvSpPr>
          <p:nvPr>
            <p:ph type="ftr" sz="quarter" idx="11"/>
          </p:nvPr>
        </p:nvSpPr>
        <p:spPr>
          <a:xfrm>
            <a:off x="2764639" y="6459786"/>
            <a:ext cx="3617103" cy="365125"/>
          </a:xfrm>
          <a:prstGeom prst="rect">
            <a:avLst/>
          </a:prstGeom>
        </p:spPr>
        <p:txBody>
          <a:bodyPr/>
          <a:lstStyle>
            <a:lvl1pPr>
              <a:defRPr>
                <a:solidFill>
                  <a:srgbClr val="FFFFFF"/>
                </a:solidFill>
              </a:defRPr>
            </a:lvl1pPr>
          </a:lstStyle>
          <a:p>
            <a:r>
              <a:rPr lang="en-US" smtClean="0"/>
              <a:t>CHÀO MỪNG QUÝ VỊ PHỤ HUYNH HỌC SINH</a:t>
            </a:r>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4253394706"/>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3" y="0"/>
            <a:ext cx="3038093"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3030053" y="0"/>
            <a:ext cx="4800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342900" y="594359"/>
            <a:ext cx="2400300" cy="2286000"/>
          </a:xfrm>
        </p:spPr>
        <p:txBody>
          <a:bodyPr anchor="b">
            <a:normAutofit/>
          </a:bodyPr>
          <a:lstStyle>
            <a:lvl1pPr>
              <a:defRPr sz="3600" b="0">
                <a:solidFill>
                  <a:srgbClr val="FFFFFF"/>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3600450" y="731520"/>
            <a:ext cx="4869180" cy="5257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342900" y="2926080"/>
            <a:ext cx="24003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349134" y="6459786"/>
            <a:ext cx="1963883" cy="365125"/>
          </a:xfrm>
          <a:prstGeom prst="rect">
            <a:avLst/>
          </a:prstGeom>
        </p:spPr>
        <p:txBody>
          <a:bodyPr/>
          <a:lstStyle>
            <a:lvl1pPr algn="l">
              <a:defRPr/>
            </a:lvl1pPr>
          </a:lstStyle>
          <a:p>
            <a:fld id="{68999994-C6B8-47B8-84E1-B3A459111EA5}" type="datetime1">
              <a:rPr lang="en-US" smtClean="0"/>
              <a:t>9/24/2019</a:t>
            </a:fld>
            <a:endParaRPr lang="en-US" dirty="0"/>
          </a:p>
        </p:txBody>
      </p:sp>
      <p:sp>
        <p:nvSpPr>
          <p:cNvPr id="6" name="Footer Placeholder 5"/>
          <p:cNvSpPr>
            <a:spLocks noGrp="1"/>
          </p:cNvSpPr>
          <p:nvPr>
            <p:ph type="ftr" sz="quarter" idx="11"/>
          </p:nvPr>
        </p:nvSpPr>
        <p:spPr>
          <a:xfrm>
            <a:off x="3600450" y="6459786"/>
            <a:ext cx="3486150" cy="365125"/>
          </a:xfrm>
          <a:prstGeom prst="rect">
            <a:avLst/>
          </a:prstGeom>
        </p:spPr>
        <p:txBody>
          <a:bodyPr/>
          <a:lstStyle>
            <a:lvl1pPr algn="l">
              <a:defRPr>
                <a:solidFill>
                  <a:schemeClr val="tx2"/>
                </a:solidFill>
              </a:defRPr>
            </a:lvl1pPr>
          </a:lstStyle>
          <a:p>
            <a:r>
              <a:rPr lang="en-US" smtClean="0"/>
              <a:t>CHÀO MỪNG QUÝ VỊ PHỤ HUYNH HỌC SINH</a:t>
            </a:r>
            <a:endParaRPr lang="en-US"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8058355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9141619"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2" y="491507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5074920"/>
            <a:ext cx="7585234" cy="822960"/>
          </a:xfrm>
        </p:spPr>
        <p:txBody>
          <a:bodyPr tIns="0" bIns="0" anchor="b">
            <a:noAutofit/>
          </a:bodyPr>
          <a:lstStyle>
            <a:lvl1pPr>
              <a:defRPr sz="3600" b="0">
                <a:solidFill>
                  <a:srgbClr val="FFFFFF"/>
                </a:solidFill>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2" y="0"/>
            <a:ext cx="9143989"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22960" y="5907024"/>
            <a:ext cx="7589520"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822961" y="6459786"/>
            <a:ext cx="1854203" cy="365125"/>
          </a:xfrm>
          <a:prstGeom prst="rect">
            <a:avLst/>
          </a:prstGeom>
        </p:spPr>
        <p:txBody>
          <a:bodyPr/>
          <a:lstStyle/>
          <a:p>
            <a:fld id="{AC4667D6-3E39-44CA-9751-8AF1413AEF12}" type="datetime1">
              <a:rPr lang="en-US" smtClean="0"/>
              <a:t>9/24/2019</a:t>
            </a:fld>
            <a:endParaRPr lang="en-US" dirty="0"/>
          </a:p>
        </p:txBody>
      </p:sp>
      <p:sp>
        <p:nvSpPr>
          <p:cNvPr id="6" name="Footer Placeholder 5"/>
          <p:cNvSpPr>
            <a:spLocks noGrp="1"/>
          </p:cNvSpPr>
          <p:nvPr>
            <p:ph type="ftr" sz="quarter" idx="11"/>
          </p:nvPr>
        </p:nvSpPr>
        <p:spPr>
          <a:xfrm>
            <a:off x="2764639" y="6459786"/>
            <a:ext cx="3617103" cy="365125"/>
          </a:xfrm>
          <a:prstGeom prst="rect">
            <a:avLst/>
          </a:prstGeom>
        </p:spPr>
        <p:txBody>
          <a:bodyPr/>
          <a:lstStyle/>
          <a:p>
            <a:r>
              <a:rPr lang="en-US" smtClean="0"/>
              <a:t>CHÀO MỪNG QUÝ VỊ PHỤ HUYNH HỌC SINH</a:t>
            </a:r>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19385530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822961" y="6459786"/>
            <a:ext cx="1854203" cy="365125"/>
          </a:xfrm>
          <a:prstGeom prst="rect">
            <a:avLst/>
          </a:prstGeom>
        </p:spPr>
        <p:txBody>
          <a:bodyPr/>
          <a:lstStyle/>
          <a:p>
            <a:fld id="{578998CD-7602-49A6-A70B-62EC9F7536C9}" type="datetime1">
              <a:rPr lang="en-US" smtClean="0"/>
              <a:t>9/24/2019</a:t>
            </a:fld>
            <a:endParaRPr lang="en-US" dirty="0"/>
          </a:p>
        </p:txBody>
      </p:sp>
      <p:sp>
        <p:nvSpPr>
          <p:cNvPr id="5" name="Footer Placeholder 4"/>
          <p:cNvSpPr>
            <a:spLocks noGrp="1"/>
          </p:cNvSpPr>
          <p:nvPr>
            <p:ph type="ftr" sz="quarter" idx="11"/>
          </p:nvPr>
        </p:nvSpPr>
        <p:spPr>
          <a:xfrm>
            <a:off x="2764639" y="6459786"/>
            <a:ext cx="3617103" cy="365125"/>
          </a:xfrm>
          <a:prstGeom prst="rect">
            <a:avLst/>
          </a:prstGeom>
        </p:spPr>
        <p:txBody>
          <a:bodyPr/>
          <a:lstStyle/>
          <a:p>
            <a:r>
              <a:rPr lang="en-US" smtClean="0"/>
              <a:t>CHÀO MỪNG QUÝ VỊ PHỤ HUYNH HỌC SINH</a:t>
            </a:r>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25342235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6543675" y="412302"/>
            <a:ext cx="1971675" cy="575989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0" y="412302"/>
            <a:ext cx="5800725" cy="5759898"/>
          </a:xfrm>
        </p:spPr>
        <p:txBody>
          <a:bodyPr vert="eaVert" lIns="45720" tIns="0" rIns="45720" bIns="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822961" y="6459786"/>
            <a:ext cx="1854203" cy="365125"/>
          </a:xfrm>
          <a:prstGeom prst="rect">
            <a:avLst/>
          </a:prstGeom>
        </p:spPr>
        <p:txBody>
          <a:bodyPr/>
          <a:lstStyle/>
          <a:p>
            <a:fld id="{9B9DC386-138C-4D70-A4EB-B1DBFCBC8810}" type="datetime1">
              <a:rPr lang="en-US" smtClean="0"/>
              <a:t>9/24/2019</a:t>
            </a:fld>
            <a:endParaRPr lang="en-US" dirty="0"/>
          </a:p>
        </p:txBody>
      </p:sp>
      <p:sp>
        <p:nvSpPr>
          <p:cNvPr id="5" name="Footer Placeholder 4"/>
          <p:cNvSpPr>
            <a:spLocks noGrp="1"/>
          </p:cNvSpPr>
          <p:nvPr>
            <p:ph type="ftr" sz="quarter" idx="11"/>
          </p:nvPr>
        </p:nvSpPr>
        <p:spPr>
          <a:xfrm>
            <a:off x="2764639" y="6459786"/>
            <a:ext cx="3617103" cy="365125"/>
          </a:xfrm>
          <a:prstGeom prst="rect">
            <a:avLst/>
          </a:prstGeom>
        </p:spPr>
        <p:txBody>
          <a:bodyPr/>
          <a:lstStyle/>
          <a:p>
            <a:r>
              <a:rPr lang="en-US" smtClean="0"/>
              <a:t>CHÀO MỪNG QUÝ VỊ PHỤ HUYNH HỌC SINH</a:t>
            </a:r>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14936979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0" y="6400800"/>
            <a:ext cx="9144001"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5"/>
            <a:ext cx="9144001" cy="6599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822960" y="286604"/>
            <a:ext cx="7543800" cy="1450757"/>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22959" y="1845734"/>
            <a:ext cx="7543801" cy="4023360"/>
          </a:xfrm>
          <a:prstGeom prst="rect">
            <a:avLst/>
          </a:prstGeom>
        </p:spPr>
        <p:txBody>
          <a:bodyPr vert="horz" lIns="0" tIns="45720" rIns="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6" name="Slide Number Placeholder 5"/>
          <p:cNvSpPr>
            <a:spLocks noGrp="1"/>
          </p:cNvSpPr>
          <p:nvPr>
            <p:ph type="sldNum" sz="quarter" idx="4"/>
          </p:nvPr>
        </p:nvSpPr>
        <p:spPr>
          <a:xfrm>
            <a:off x="7425344" y="6459786"/>
            <a:ext cx="984019" cy="365125"/>
          </a:xfrm>
          <a:prstGeom prst="rect">
            <a:avLst/>
          </a:prstGeom>
        </p:spPr>
        <p:txBody>
          <a:bodyPr vert="horz" lIns="91440" tIns="45720" rIns="91440" bIns="45720" rtlCol="0" anchor="ctr"/>
          <a:lstStyle>
            <a:lvl1pPr algn="r">
              <a:defRPr sz="1050">
                <a:solidFill>
                  <a:srgbClr val="FFFFFF"/>
                </a:solidFill>
              </a:defRPr>
            </a:lvl1pPr>
          </a:lstStyle>
          <a:p>
            <a:fld id="{4FAB73BC-B049-4115-A692-8D63A059BFB8}" type="slidenum">
              <a:rPr lang="en-US" smtClean="0"/>
              <a:pPr/>
              <a:t>‹#›</a:t>
            </a:fld>
            <a:endParaRPr lang="en-US" dirty="0"/>
          </a:p>
        </p:txBody>
      </p:sp>
      <p:cxnSp>
        <p:nvCxnSpPr>
          <p:cNvPr id="10" name="Straight Connector 9"/>
          <p:cNvCxnSpPr/>
          <p:nvPr/>
        </p:nvCxnSpPr>
        <p:spPr>
          <a:xfrm>
            <a:off x="895149" y="1049354"/>
            <a:ext cx="74752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8" name="Rectangle 7"/>
          <p:cNvSpPr/>
          <p:nvPr userDrawn="1"/>
        </p:nvSpPr>
        <p:spPr>
          <a:xfrm>
            <a:off x="0" y="6414912"/>
            <a:ext cx="6418555" cy="369332"/>
          </a:xfrm>
          <a:prstGeom prst="rect">
            <a:avLst/>
          </a:prstGeom>
        </p:spPr>
        <p:txBody>
          <a:bodyPr wrap="square">
            <a:spAutoFit/>
          </a:bodyPr>
          <a:lstStyle/>
          <a:p>
            <a:r>
              <a:rPr lang="en-US" sz="1800" b="1" dirty="0" smtClean="0">
                <a:solidFill>
                  <a:schemeClr val="bg1"/>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NHÂN VĂN - SÁNG TẠO - PHÁT TRIỂN - BỀN VỮNG</a:t>
            </a:r>
            <a:endParaRPr lang="en-US" dirty="0">
              <a:solidFill>
                <a:schemeClr val="bg1"/>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480189784"/>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Lst>
  <p:timing>
    <p:tnLst>
      <p:par>
        <p:cTn id="1" dur="indefinite" restart="never" nodeType="tmRoot"/>
      </p:par>
    </p:tnLst>
  </p:timing>
  <p:hf sldNum="0" hdr="0" ftr="0" dt="0"/>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7.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hyperlink" Target="mailto:lexuanthien@lttc.edu.vn"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88472" y="2166257"/>
            <a:ext cx="8719456" cy="2057400"/>
          </a:xfrm>
        </p:spPr>
        <p:txBody>
          <a:bodyPr>
            <a:normAutofit fontScale="90000"/>
          </a:bodyPr>
          <a:lstStyle/>
          <a:p>
            <a:pPr algn="ctr">
              <a:lnSpc>
                <a:spcPct val="100000"/>
              </a:lnSpc>
            </a:pPr>
            <a:r>
              <a:rPr lang="en-US" sz="6700" b="1" dirty="0">
                <a:solidFill>
                  <a:srgbClr val="FF0000"/>
                </a:solidFill>
                <a:latin typeface="Times New Roman" panose="02020603050405020304" pitchFamily="18" charset="0"/>
                <a:cs typeface="Times New Roman" panose="02020603050405020304" pitchFamily="18" charset="0"/>
              </a:rPr>
              <a:t>CHÀO </a:t>
            </a:r>
            <a:r>
              <a:rPr lang="en-US" sz="6700" b="1" dirty="0" smtClean="0">
                <a:solidFill>
                  <a:srgbClr val="FF0000"/>
                </a:solidFill>
                <a:latin typeface="Times New Roman" panose="02020603050405020304" pitchFamily="18" charset="0"/>
                <a:cs typeface="Times New Roman" panose="02020603050405020304" pitchFamily="18" charset="0"/>
              </a:rPr>
              <a:t>MỪNG </a:t>
            </a:r>
            <a:r>
              <a:rPr lang="en-US" sz="5400" b="1" dirty="0" smtClean="0">
                <a:solidFill>
                  <a:srgbClr val="FF0000"/>
                </a:solidFill>
                <a:latin typeface="Times New Roman" panose="02020603050405020304" pitchFamily="18" charset="0"/>
                <a:cs typeface="Times New Roman" panose="02020603050405020304" pitchFamily="18" charset="0"/>
              </a:rPr>
              <a:t/>
            </a:r>
            <a:br>
              <a:rPr lang="en-US" sz="5400" b="1" dirty="0" smtClean="0">
                <a:solidFill>
                  <a:srgbClr val="FF0000"/>
                </a:solidFill>
                <a:latin typeface="Times New Roman" panose="02020603050405020304" pitchFamily="18" charset="0"/>
                <a:cs typeface="Times New Roman" panose="02020603050405020304" pitchFamily="18" charset="0"/>
              </a:rPr>
            </a:br>
            <a:r>
              <a:rPr lang="en-US" sz="4900" b="1" dirty="0" smtClean="0">
                <a:solidFill>
                  <a:srgbClr val="FF0000"/>
                </a:solidFill>
                <a:latin typeface="Times New Roman" panose="02020603050405020304" pitchFamily="18" charset="0"/>
                <a:cs typeface="Times New Roman" panose="02020603050405020304" pitchFamily="18" charset="0"/>
              </a:rPr>
              <a:t>QUÝ VỊ PHỤ </a:t>
            </a:r>
            <a:r>
              <a:rPr lang="en-US" sz="4900" b="1" dirty="0">
                <a:solidFill>
                  <a:srgbClr val="FF0000"/>
                </a:solidFill>
                <a:latin typeface="Times New Roman" panose="02020603050405020304" pitchFamily="18" charset="0"/>
                <a:cs typeface="Times New Roman" panose="02020603050405020304" pitchFamily="18" charset="0"/>
              </a:rPr>
              <a:t>HUYNH HỌC SINH </a:t>
            </a:r>
            <a:endParaRPr lang="en-US" sz="5400" b="1" dirty="0">
              <a:solidFill>
                <a:srgbClr val="FF0000"/>
              </a:solidFill>
              <a:latin typeface="Times New Roman" panose="02020603050405020304" pitchFamily="18" charset="0"/>
              <a:cs typeface="Times New Roman" panose="02020603050405020304" pitchFamily="18" charset="0"/>
            </a:endParaRPr>
          </a:p>
        </p:txBody>
      </p:sp>
      <p:sp>
        <p:nvSpPr>
          <p:cNvPr id="3" name="Subtitle 2"/>
          <p:cNvSpPr>
            <a:spLocks noGrp="1"/>
          </p:cNvSpPr>
          <p:nvPr>
            <p:ph type="subTitle" idx="1"/>
          </p:nvPr>
        </p:nvSpPr>
        <p:spPr>
          <a:xfrm>
            <a:off x="81481" y="187452"/>
            <a:ext cx="8795718" cy="835805"/>
          </a:xfrm>
        </p:spPr>
        <p:txBody>
          <a:bodyPr>
            <a:noAutofit/>
          </a:bodyPr>
          <a:lstStyle/>
          <a:p>
            <a:pPr algn="ctr">
              <a:lnSpc>
                <a:spcPct val="100000"/>
              </a:lnSpc>
              <a:spcBef>
                <a:spcPts val="0"/>
              </a:spcBef>
              <a:spcAft>
                <a:spcPts val="0"/>
              </a:spcAft>
            </a:pPr>
            <a:r>
              <a:rPr lang="en-US" sz="1800" b="1" dirty="0" smtClean="0">
                <a:solidFill>
                  <a:schemeClr val="tx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ỦY BAN NHÂN DÂN THÀNH PHỐ HỒ CHÍ MINH</a:t>
            </a:r>
          </a:p>
          <a:p>
            <a:pPr algn="ctr">
              <a:lnSpc>
                <a:spcPct val="100000"/>
              </a:lnSpc>
              <a:spcBef>
                <a:spcPts val="0"/>
              </a:spcBef>
              <a:spcAft>
                <a:spcPts val="0"/>
              </a:spcAft>
            </a:pPr>
            <a:r>
              <a:rPr lang="en-US" sz="1800" b="1" dirty="0" smtClean="0">
                <a:solidFill>
                  <a:schemeClr val="tx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TRƯỜNG CAO ĐẲNG LÝ TỰ TRỌNG THÀNH PHỐ HỒ CHÍ MINH</a:t>
            </a:r>
            <a:endParaRPr lang="en-US" sz="1800" b="1" dirty="0">
              <a:solidFill>
                <a:schemeClr val="tx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4" name="Subtitle 2"/>
          <p:cNvSpPr txBox="1">
            <a:spLocks/>
          </p:cNvSpPr>
          <p:nvPr/>
        </p:nvSpPr>
        <p:spPr>
          <a:xfrm>
            <a:off x="-511035" y="187452"/>
            <a:ext cx="10058400" cy="1143000"/>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None/>
              <a:defRPr sz="2400" kern="1200" cap="all" spc="200" baseline="0">
                <a:solidFill>
                  <a:schemeClr val="tx2"/>
                </a:solidFill>
                <a:latin typeface="+mj-lt"/>
                <a:ea typeface="+mn-ea"/>
                <a:cs typeface="+mn-cs"/>
              </a:defRPr>
            </a:lvl1pPr>
            <a:lvl2pPr marL="457200" indent="0" algn="ctr" defTabSz="914400" rtl="0" eaLnBrk="1" latinLnBrk="0" hangingPunct="1">
              <a:lnSpc>
                <a:spcPct val="90000"/>
              </a:lnSpc>
              <a:spcBef>
                <a:spcPts val="200"/>
              </a:spcBef>
              <a:spcAft>
                <a:spcPts val="400"/>
              </a:spcAft>
              <a:buClr>
                <a:schemeClr val="accent1"/>
              </a:buClr>
              <a:buFont typeface="Calibri" pitchFamily="34" charset="0"/>
              <a:buNone/>
              <a:defRPr sz="2400" kern="1200">
                <a:solidFill>
                  <a:schemeClr val="tx1">
                    <a:lumMod val="75000"/>
                    <a:lumOff val="25000"/>
                  </a:schemeClr>
                </a:solidFill>
                <a:latin typeface="+mn-lt"/>
                <a:ea typeface="+mn-ea"/>
                <a:cs typeface="+mn-cs"/>
              </a:defRPr>
            </a:lvl2pPr>
            <a:lvl3pPr marL="914400" indent="0" algn="ctr" defTabSz="914400" rtl="0" eaLnBrk="1" latinLnBrk="0" hangingPunct="1">
              <a:lnSpc>
                <a:spcPct val="90000"/>
              </a:lnSpc>
              <a:spcBef>
                <a:spcPts val="200"/>
              </a:spcBef>
              <a:spcAft>
                <a:spcPts val="400"/>
              </a:spcAft>
              <a:buClr>
                <a:schemeClr val="accent1"/>
              </a:buClr>
              <a:buFont typeface="Calibri" pitchFamily="34" charset="0"/>
              <a:buNone/>
              <a:defRPr sz="2400" kern="1200">
                <a:solidFill>
                  <a:schemeClr val="tx1">
                    <a:lumMod val="75000"/>
                    <a:lumOff val="25000"/>
                  </a:schemeClr>
                </a:solidFill>
                <a:latin typeface="+mn-lt"/>
                <a:ea typeface="+mn-ea"/>
                <a:cs typeface="+mn-cs"/>
              </a:defRPr>
            </a:lvl3pPr>
            <a:lvl4pPr marL="1371600" indent="0" algn="ctr" defTabSz="914400" rtl="0" eaLnBrk="1" latinLnBrk="0" hangingPunct="1">
              <a:lnSpc>
                <a:spcPct val="90000"/>
              </a:lnSpc>
              <a:spcBef>
                <a:spcPts val="200"/>
              </a:spcBef>
              <a:spcAft>
                <a:spcPts val="400"/>
              </a:spcAft>
              <a:buClr>
                <a:schemeClr val="accent1"/>
              </a:buClr>
              <a:buFont typeface="Calibri" pitchFamily="34" charset="0"/>
              <a:buNone/>
              <a:defRPr sz="2000" kern="1200">
                <a:solidFill>
                  <a:schemeClr val="tx1">
                    <a:lumMod val="75000"/>
                    <a:lumOff val="25000"/>
                  </a:schemeClr>
                </a:solidFill>
                <a:latin typeface="+mn-lt"/>
                <a:ea typeface="+mn-ea"/>
                <a:cs typeface="+mn-cs"/>
              </a:defRPr>
            </a:lvl4pPr>
            <a:lvl5pPr marL="1828800" indent="0" algn="ctr" defTabSz="914400" rtl="0" eaLnBrk="1" latinLnBrk="0" hangingPunct="1">
              <a:lnSpc>
                <a:spcPct val="90000"/>
              </a:lnSpc>
              <a:spcBef>
                <a:spcPts val="200"/>
              </a:spcBef>
              <a:spcAft>
                <a:spcPts val="400"/>
              </a:spcAft>
              <a:buClr>
                <a:schemeClr val="accent1"/>
              </a:buClr>
              <a:buFont typeface="Calibri" pitchFamily="34" charset="0"/>
              <a:buNone/>
              <a:defRPr sz="2000" kern="1200">
                <a:solidFill>
                  <a:schemeClr val="tx1">
                    <a:lumMod val="75000"/>
                    <a:lumOff val="25000"/>
                  </a:schemeClr>
                </a:solidFill>
                <a:latin typeface="+mn-lt"/>
                <a:ea typeface="+mn-ea"/>
                <a:cs typeface="+mn-cs"/>
              </a:defRPr>
            </a:lvl5pPr>
            <a:lvl6pPr marL="2286000" indent="0" algn="ctr" defTabSz="914400" rtl="0" eaLnBrk="1" latinLnBrk="0" hangingPunct="1">
              <a:lnSpc>
                <a:spcPct val="90000"/>
              </a:lnSpc>
              <a:spcBef>
                <a:spcPts val="200"/>
              </a:spcBef>
              <a:spcAft>
                <a:spcPts val="400"/>
              </a:spcAft>
              <a:buClr>
                <a:schemeClr val="accent1"/>
              </a:buClr>
              <a:buFont typeface="Calibri" pitchFamily="34" charset="0"/>
              <a:buNone/>
              <a:defRPr sz="2000" kern="1200">
                <a:solidFill>
                  <a:schemeClr val="tx1">
                    <a:lumMod val="75000"/>
                    <a:lumOff val="25000"/>
                  </a:schemeClr>
                </a:solidFill>
                <a:latin typeface="+mn-lt"/>
                <a:ea typeface="+mn-ea"/>
                <a:cs typeface="+mn-cs"/>
              </a:defRPr>
            </a:lvl6pPr>
            <a:lvl7pPr marL="2743200" indent="0" algn="ctr" defTabSz="914400" rtl="0" eaLnBrk="1" latinLnBrk="0" hangingPunct="1">
              <a:lnSpc>
                <a:spcPct val="90000"/>
              </a:lnSpc>
              <a:spcBef>
                <a:spcPts val="200"/>
              </a:spcBef>
              <a:spcAft>
                <a:spcPts val="400"/>
              </a:spcAft>
              <a:buClr>
                <a:schemeClr val="accent1"/>
              </a:buClr>
              <a:buFont typeface="Calibri" pitchFamily="34" charset="0"/>
              <a:buNone/>
              <a:defRPr sz="2000" kern="1200">
                <a:solidFill>
                  <a:schemeClr val="tx1">
                    <a:lumMod val="75000"/>
                    <a:lumOff val="25000"/>
                  </a:schemeClr>
                </a:solidFill>
                <a:latin typeface="+mn-lt"/>
                <a:ea typeface="+mn-ea"/>
                <a:cs typeface="+mn-cs"/>
              </a:defRPr>
            </a:lvl7pPr>
            <a:lvl8pPr marL="3200400" indent="0" algn="ctr" defTabSz="914400" rtl="0" eaLnBrk="1" latinLnBrk="0" hangingPunct="1">
              <a:lnSpc>
                <a:spcPct val="90000"/>
              </a:lnSpc>
              <a:spcBef>
                <a:spcPts val="200"/>
              </a:spcBef>
              <a:spcAft>
                <a:spcPts val="400"/>
              </a:spcAft>
              <a:buClr>
                <a:schemeClr val="accent1"/>
              </a:buClr>
              <a:buFont typeface="Calibri" pitchFamily="34" charset="0"/>
              <a:buNone/>
              <a:defRPr sz="2000" kern="1200">
                <a:solidFill>
                  <a:schemeClr val="tx1">
                    <a:lumMod val="75000"/>
                    <a:lumOff val="25000"/>
                  </a:schemeClr>
                </a:solidFill>
                <a:latin typeface="+mn-lt"/>
                <a:ea typeface="+mn-ea"/>
                <a:cs typeface="+mn-cs"/>
              </a:defRPr>
            </a:lvl8pPr>
            <a:lvl9pPr marL="3657600" indent="0" algn="ctr" defTabSz="914400" rtl="0" eaLnBrk="1" latinLnBrk="0" hangingPunct="1">
              <a:lnSpc>
                <a:spcPct val="90000"/>
              </a:lnSpc>
              <a:spcBef>
                <a:spcPts val="200"/>
              </a:spcBef>
              <a:spcAft>
                <a:spcPts val="400"/>
              </a:spcAft>
              <a:buClr>
                <a:schemeClr val="accent1"/>
              </a:buClr>
              <a:buFont typeface="Calibri" pitchFamily="34" charset="0"/>
              <a:buNone/>
              <a:defRPr sz="2000" kern="1200">
                <a:solidFill>
                  <a:schemeClr val="tx1">
                    <a:lumMod val="75000"/>
                    <a:lumOff val="25000"/>
                  </a:schemeClr>
                </a:solidFill>
                <a:latin typeface="+mn-lt"/>
                <a:ea typeface="+mn-ea"/>
                <a:cs typeface="+mn-cs"/>
              </a:defRPr>
            </a:lvl9pPr>
          </a:lstStyle>
          <a:p>
            <a:endParaRPr lang="en-US"/>
          </a:p>
        </p:txBody>
      </p:sp>
      <p:sp>
        <p:nvSpPr>
          <p:cNvPr id="5" name="Subtitle 2"/>
          <p:cNvSpPr txBox="1">
            <a:spLocks/>
          </p:cNvSpPr>
          <p:nvPr/>
        </p:nvSpPr>
        <p:spPr>
          <a:xfrm>
            <a:off x="-342405" y="187452"/>
            <a:ext cx="10058400" cy="1143000"/>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None/>
              <a:defRPr sz="2400" kern="1200" cap="all" spc="200" baseline="0">
                <a:solidFill>
                  <a:schemeClr val="tx2"/>
                </a:solidFill>
                <a:latin typeface="+mj-lt"/>
                <a:ea typeface="+mn-ea"/>
                <a:cs typeface="+mn-cs"/>
              </a:defRPr>
            </a:lvl1pPr>
            <a:lvl2pPr marL="457200" indent="0" algn="ctr" defTabSz="914400" rtl="0" eaLnBrk="1" latinLnBrk="0" hangingPunct="1">
              <a:lnSpc>
                <a:spcPct val="90000"/>
              </a:lnSpc>
              <a:spcBef>
                <a:spcPts val="200"/>
              </a:spcBef>
              <a:spcAft>
                <a:spcPts val="400"/>
              </a:spcAft>
              <a:buClr>
                <a:schemeClr val="accent1"/>
              </a:buClr>
              <a:buFont typeface="Calibri" pitchFamily="34" charset="0"/>
              <a:buNone/>
              <a:defRPr sz="2400" kern="1200">
                <a:solidFill>
                  <a:schemeClr val="tx1">
                    <a:lumMod val="75000"/>
                    <a:lumOff val="25000"/>
                  </a:schemeClr>
                </a:solidFill>
                <a:latin typeface="+mn-lt"/>
                <a:ea typeface="+mn-ea"/>
                <a:cs typeface="+mn-cs"/>
              </a:defRPr>
            </a:lvl2pPr>
            <a:lvl3pPr marL="914400" indent="0" algn="ctr" defTabSz="914400" rtl="0" eaLnBrk="1" latinLnBrk="0" hangingPunct="1">
              <a:lnSpc>
                <a:spcPct val="90000"/>
              </a:lnSpc>
              <a:spcBef>
                <a:spcPts val="200"/>
              </a:spcBef>
              <a:spcAft>
                <a:spcPts val="400"/>
              </a:spcAft>
              <a:buClr>
                <a:schemeClr val="accent1"/>
              </a:buClr>
              <a:buFont typeface="Calibri" pitchFamily="34" charset="0"/>
              <a:buNone/>
              <a:defRPr sz="2400" kern="1200">
                <a:solidFill>
                  <a:schemeClr val="tx1">
                    <a:lumMod val="75000"/>
                    <a:lumOff val="25000"/>
                  </a:schemeClr>
                </a:solidFill>
                <a:latin typeface="+mn-lt"/>
                <a:ea typeface="+mn-ea"/>
                <a:cs typeface="+mn-cs"/>
              </a:defRPr>
            </a:lvl3pPr>
            <a:lvl4pPr marL="1371600" indent="0" algn="ctr" defTabSz="914400" rtl="0" eaLnBrk="1" latinLnBrk="0" hangingPunct="1">
              <a:lnSpc>
                <a:spcPct val="90000"/>
              </a:lnSpc>
              <a:spcBef>
                <a:spcPts val="200"/>
              </a:spcBef>
              <a:spcAft>
                <a:spcPts val="400"/>
              </a:spcAft>
              <a:buClr>
                <a:schemeClr val="accent1"/>
              </a:buClr>
              <a:buFont typeface="Calibri" pitchFamily="34" charset="0"/>
              <a:buNone/>
              <a:defRPr sz="2000" kern="1200">
                <a:solidFill>
                  <a:schemeClr val="tx1">
                    <a:lumMod val="75000"/>
                    <a:lumOff val="25000"/>
                  </a:schemeClr>
                </a:solidFill>
                <a:latin typeface="+mn-lt"/>
                <a:ea typeface="+mn-ea"/>
                <a:cs typeface="+mn-cs"/>
              </a:defRPr>
            </a:lvl4pPr>
            <a:lvl5pPr marL="1828800" indent="0" algn="ctr" defTabSz="914400" rtl="0" eaLnBrk="1" latinLnBrk="0" hangingPunct="1">
              <a:lnSpc>
                <a:spcPct val="90000"/>
              </a:lnSpc>
              <a:spcBef>
                <a:spcPts val="200"/>
              </a:spcBef>
              <a:spcAft>
                <a:spcPts val="400"/>
              </a:spcAft>
              <a:buClr>
                <a:schemeClr val="accent1"/>
              </a:buClr>
              <a:buFont typeface="Calibri" pitchFamily="34" charset="0"/>
              <a:buNone/>
              <a:defRPr sz="2000" kern="1200">
                <a:solidFill>
                  <a:schemeClr val="tx1">
                    <a:lumMod val="75000"/>
                    <a:lumOff val="25000"/>
                  </a:schemeClr>
                </a:solidFill>
                <a:latin typeface="+mn-lt"/>
                <a:ea typeface="+mn-ea"/>
                <a:cs typeface="+mn-cs"/>
              </a:defRPr>
            </a:lvl5pPr>
            <a:lvl6pPr marL="2286000" indent="0" algn="ctr" defTabSz="914400" rtl="0" eaLnBrk="1" latinLnBrk="0" hangingPunct="1">
              <a:lnSpc>
                <a:spcPct val="90000"/>
              </a:lnSpc>
              <a:spcBef>
                <a:spcPts val="200"/>
              </a:spcBef>
              <a:spcAft>
                <a:spcPts val="400"/>
              </a:spcAft>
              <a:buClr>
                <a:schemeClr val="accent1"/>
              </a:buClr>
              <a:buFont typeface="Calibri" pitchFamily="34" charset="0"/>
              <a:buNone/>
              <a:defRPr sz="2000" kern="1200">
                <a:solidFill>
                  <a:schemeClr val="tx1">
                    <a:lumMod val="75000"/>
                    <a:lumOff val="25000"/>
                  </a:schemeClr>
                </a:solidFill>
                <a:latin typeface="+mn-lt"/>
                <a:ea typeface="+mn-ea"/>
                <a:cs typeface="+mn-cs"/>
              </a:defRPr>
            </a:lvl6pPr>
            <a:lvl7pPr marL="2743200" indent="0" algn="ctr" defTabSz="914400" rtl="0" eaLnBrk="1" latinLnBrk="0" hangingPunct="1">
              <a:lnSpc>
                <a:spcPct val="90000"/>
              </a:lnSpc>
              <a:spcBef>
                <a:spcPts val="200"/>
              </a:spcBef>
              <a:spcAft>
                <a:spcPts val="400"/>
              </a:spcAft>
              <a:buClr>
                <a:schemeClr val="accent1"/>
              </a:buClr>
              <a:buFont typeface="Calibri" pitchFamily="34" charset="0"/>
              <a:buNone/>
              <a:defRPr sz="2000" kern="1200">
                <a:solidFill>
                  <a:schemeClr val="tx1">
                    <a:lumMod val="75000"/>
                    <a:lumOff val="25000"/>
                  </a:schemeClr>
                </a:solidFill>
                <a:latin typeface="+mn-lt"/>
                <a:ea typeface="+mn-ea"/>
                <a:cs typeface="+mn-cs"/>
              </a:defRPr>
            </a:lvl7pPr>
            <a:lvl8pPr marL="3200400" indent="0" algn="ctr" defTabSz="914400" rtl="0" eaLnBrk="1" latinLnBrk="0" hangingPunct="1">
              <a:lnSpc>
                <a:spcPct val="90000"/>
              </a:lnSpc>
              <a:spcBef>
                <a:spcPts val="200"/>
              </a:spcBef>
              <a:spcAft>
                <a:spcPts val="400"/>
              </a:spcAft>
              <a:buClr>
                <a:schemeClr val="accent1"/>
              </a:buClr>
              <a:buFont typeface="Calibri" pitchFamily="34" charset="0"/>
              <a:buNone/>
              <a:defRPr sz="2000" kern="1200">
                <a:solidFill>
                  <a:schemeClr val="tx1">
                    <a:lumMod val="75000"/>
                    <a:lumOff val="25000"/>
                  </a:schemeClr>
                </a:solidFill>
                <a:latin typeface="+mn-lt"/>
                <a:ea typeface="+mn-ea"/>
                <a:cs typeface="+mn-cs"/>
              </a:defRPr>
            </a:lvl8pPr>
            <a:lvl9pPr marL="3657600" indent="0" algn="ctr" defTabSz="914400" rtl="0" eaLnBrk="1" latinLnBrk="0" hangingPunct="1">
              <a:lnSpc>
                <a:spcPct val="90000"/>
              </a:lnSpc>
              <a:spcBef>
                <a:spcPts val="200"/>
              </a:spcBef>
              <a:spcAft>
                <a:spcPts val="400"/>
              </a:spcAft>
              <a:buClr>
                <a:schemeClr val="accent1"/>
              </a:buClr>
              <a:buFont typeface="Calibri" pitchFamily="34" charset="0"/>
              <a:buNone/>
              <a:defRPr sz="2000" kern="1200">
                <a:solidFill>
                  <a:schemeClr val="tx1">
                    <a:lumMod val="75000"/>
                    <a:lumOff val="25000"/>
                  </a:schemeClr>
                </a:solidFill>
                <a:latin typeface="+mn-lt"/>
                <a:ea typeface="+mn-ea"/>
                <a:cs typeface="+mn-cs"/>
              </a:defRPr>
            </a:lvl9pPr>
          </a:lstStyle>
          <a:p>
            <a:endParaRPr lang="en-US"/>
          </a:p>
        </p:txBody>
      </p:sp>
      <p:sp>
        <p:nvSpPr>
          <p:cNvPr id="6" name="Subtitle 2"/>
          <p:cNvSpPr txBox="1">
            <a:spLocks/>
          </p:cNvSpPr>
          <p:nvPr/>
        </p:nvSpPr>
        <p:spPr>
          <a:xfrm>
            <a:off x="577042" y="4641559"/>
            <a:ext cx="8430886" cy="835805"/>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None/>
              <a:defRPr sz="2400" kern="1200" cap="all" spc="200" baseline="0">
                <a:solidFill>
                  <a:schemeClr val="tx2"/>
                </a:solidFill>
                <a:latin typeface="+mj-lt"/>
                <a:ea typeface="+mn-ea"/>
                <a:cs typeface="+mn-cs"/>
              </a:defRPr>
            </a:lvl1pPr>
            <a:lvl2pPr marL="457200" indent="0" algn="ctr" defTabSz="914400" rtl="0" eaLnBrk="1" latinLnBrk="0" hangingPunct="1">
              <a:lnSpc>
                <a:spcPct val="90000"/>
              </a:lnSpc>
              <a:spcBef>
                <a:spcPts val="200"/>
              </a:spcBef>
              <a:spcAft>
                <a:spcPts val="400"/>
              </a:spcAft>
              <a:buClr>
                <a:schemeClr val="accent1"/>
              </a:buClr>
              <a:buFont typeface="Calibri" pitchFamily="34" charset="0"/>
              <a:buNone/>
              <a:defRPr sz="2400" kern="1200">
                <a:solidFill>
                  <a:schemeClr val="tx1">
                    <a:lumMod val="75000"/>
                    <a:lumOff val="25000"/>
                  </a:schemeClr>
                </a:solidFill>
                <a:latin typeface="+mn-lt"/>
                <a:ea typeface="+mn-ea"/>
                <a:cs typeface="+mn-cs"/>
              </a:defRPr>
            </a:lvl2pPr>
            <a:lvl3pPr marL="914400" indent="0" algn="ctr" defTabSz="914400" rtl="0" eaLnBrk="1" latinLnBrk="0" hangingPunct="1">
              <a:lnSpc>
                <a:spcPct val="90000"/>
              </a:lnSpc>
              <a:spcBef>
                <a:spcPts val="200"/>
              </a:spcBef>
              <a:spcAft>
                <a:spcPts val="400"/>
              </a:spcAft>
              <a:buClr>
                <a:schemeClr val="accent1"/>
              </a:buClr>
              <a:buFont typeface="Calibri" pitchFamily="34" charset="0"/>
              <a:buNone/>
              <a:defRPr sz="2400" kern="1200">
                <a:solidFill>
                  <a:schemeClr val="tx1">
                    <a:lumMod val="75000"/>
                    <a:lumOff val="25000"/>
                  </a:schemeClr>
                </a:solidFill>
                <a:latin typeface="+mn-lt"/>
                <a:ea typeface="+mn-ea"/>
                <a:cs typeface="+mn-cs"/>
              </a:defRPr>
            </a:lvl3pPr>
            <a:lvl4pPr marL="1371600" indent="0" algn="ctr" defTabSz="914400" rtl="0" eaLnBrk="1" latinLnBrk="0" hangingPunct="1">
              <a:lnSpc>
                <a:spcPct val="90000"/>
              </a:lnSpc>
              <a:spcBef>
                <a:spcPts val="200"/>
              </a:spcBef>
              <a:spcAft>
                <a:spcPts val="400"/>
              </a:spcAft>
              <a:buClr>
                <a:schemeClr val="accent1"/>
              </a:buClr>
              <a:buFont typeface="Calibri" pitchFamily="34" charset="0"/>
              <a:buNone/>
              <a:defRPr sz="2000" kern="1200">
                <a:solidFill>
                  <a:schemeClr val="tx1">
                    <a:lumMod val="75000"/>
                    <a:lumOff val="25000"/>
                  </a:schemeClr>
                </a:solidFill>
                <a:latin typeface="+mn-lt"/>
                <a:ea typeface="+mn-ea"/>
                <a:cs typeface="+mn-cs"/>
              </a:defRPr>
            </a:lvl4pPr>
            <a:lvl5pPr marL="1828800" indent="0" algn="ctr" defTabSz="914400" rtl="0" eaLnBrk="1" latinLnBrk="0" hangingPunct="1">
              <a:lnSpc>
                <a:spcPct val="90000"/>
              </a:lnSpc>
              <a:spcBef>
                <a:spcPts val="200"/>
              </a:spcBef>
              <a:spcAft>
                <a:spcPts val="400"/>
              </a:spcAft>
              <a:buClr>
                <a:schemeClr val="accent1"/>
              </a:buClr>
              <a:buFont typeface="Calibri" pitchFamily="34" charset="0"/>
              <a:buNone/>
              <a:defRPr sz="2000" kern="1200">
                <a:solidFill>
                  <a:schemeClr val="tx1">
                    <a:lumMod val="75000"/>
                    <a:lumOff val="25000"/>
                  </a:schemeClr>
                </a:solidFill>
                <a:latin typeface="+mn-lt"/>
                <a:ea typeface="+mn-ea"/>
                <a:cs typeface="+mn-cs"/>
              </a:defRPr>
            </a:lvl5pPr>
            <a:lvl6pPr marL="2286000" indent="0" algn="ctr" defTabSz="914400" rtl="0" eaLnBrk="1" latinLnBrk="0" hangingPunct="1">
              <a:lnSpc>
                <a:spcPct val="90000"/>
              </a:lnSpc>
              <a:spcBef>
                <a:spcPts val="200"/>
              </a:spcBef>
              <a:spcAft>
                <a:spcPts val="400"/>
              </a:spcAft>
              <a:buClr>
                <a:schemeClr val="accent1"/>
              </a:buClr>
              <a:buFont typeface="Calibri" pitchFamily="34" charset="0"/>
              <a:buNone/>
              <a:defRPr sz="2000" kern="1200">
                <a:solidFill>
                  <a:schemeClr val="tx1">
                    <a:lumMod val="75000"/>
                    <a:lumOff val="25000"/>
                  </a:schemeClr>
                </a:solidFill>
                <a:latin typeface="+mn-lt"/>
                <a:ea typeface="+mn-ea"/>
                <a:cs typeface="+mn-cs"/>
              </a:defRPr>
            </a:lvl6pPr>
            <a:lvl7pPr marL="2743200" indent="0" algn="ctr" defTabSz="914400" rtl="0" eaLnBrk="1" latinLnBrk="0" hangingPunct="1">
              <a:lnSpc>
                <a:spcPct val="90000"/>
              </a:lnSpc>
              <a:spcBef>
                <a:spcPts val="200"/>
              </a:spcBef>
              <a:spcAft>
                <a:spcPts val="400"/>
              </a:spcAft>
              <a:buClr>
                <a:schemeClr val="accent1"/>
              </a:buClr>
              <a:buFont typeface="Calibri" pitchFamily="34" charset="0"/>
              <a:buNone/>
              <a:defRPr sz="2000" kern="1200">
                <a:solidFill>
                  <a:schemeClr val="tx1">
                    <a:lumMod val="75000"/>
                    <a:lumOff val="25000"/>
                  </a:schemeClr>
                </a:solidFill>
                <a:latin typeface="+mn-lt"/>
                <a:ea typeface="+mn-ea"/>
                <a:cs typeface="+mn-cs"/>
              </a:defRPr>
            </a:lvl7pPr>
            <a:lvl8pPr marL="3200400" indent="0" algn="ctr" defTabSz="914400" rtl="0" eaLnBrk="1" latinLnBrk="0" hangingPunct="1">
              <a:lnSpc>
                <a:spcPct val="90000"/>
              </a:lnSpc>
              <a:spcBef>
                <a:spcPts val="200"/>
              </a:spcBef>
              <a:spcAft>
                <a:spcPts val="400"/>
              </a:spcAft>
              <a:buClr>
                <a:schemeClr val="accent1"/>
              </a:buClr>
              <a:buFont typeface="Calibri" pitchFamily="34" charset="0"/>
              <a:buNone/>
              <a:defRPr sz="2000" kern="1200">
                <a:solidFill>
                  <a:schemeClr val="tx1">
                    <a:lumMod val="75000"/>
                    <a:lumOff val="25000"/>
                  </a:schemeClr>
                </a:solidFill>
                <a:latin typeface="+mn-lt"/>
                <a:ea typeface="+mn-ea"/>
                <a:cs typeface="+mn-cs"/>
              </a:defRPr>
            </a:lvl8pPr>
            <a:lvl9pPr marL="3657600" indent="0" algn="ctr" defTabSz="914400" rtl="0" eaLnBrk="1" latinLnBrk="0" hangingPunct="1">
              <a:lnSpc>
                <a:spcPct val="90000"/>
              </a:lnSpc>
              <a:spcBef>
                <a:spcPts val="200"/>
              </a:spcBef>
              <a:spcAft>
                <a:spcPts val="400"/>
              </a:spcAft>
              <a:buClr>
                <a:schemeClr val="accent1"/>
              </a:buClr>
              <a:buFont typeface="Calibri" pitchFamily="34" charset="0"/>
              <a:buNone/>
              <a:defRPr sz="2000" kern="1200">
                <a:solidFill>
                  <a:schemeClr val="tx1">
                    <a:lumMod val="75000"/>
                    <a:lumOff val="25000"/>
                  </a:schemeClr>
                </a:solidFill>
                <a:latin typeface="+mn-lt"/>
                <a:ea typeface="+mn-ea"/>
                <a:cs typeface="+mn-cs"/>
              </a:defRPr>
            </a:lvl9pPr>
          </a:lstStyle>
          <a:p>
            <a:pPr algn="ctr">
              <a:lnSpc>
                <a:spcPct val="100000"/>
              </a:lnSpc>
              <a:spcBef>
                <a:spcPts val="0"/>
              </a:spcBef>
              <a:spcAft>
                <a:spcPts val="0"/>
              </a:spcAft>
            </a:pPr>
            <a:r>
              <a:rPr lang="en-US" sz="1600" b="1" i="1" dirty="0" smtClean="0">
                <a:solidFill>
                  <a:schemeClr val="tx2">
                    <a:lumMod val="50000"/>
                  </a:schemeClr>
                </a:solidFill>
                <a:latin typeface="Times New Roman" panose="02020603050405020304" pitchFamily="18" charset="0"/>
                <a:cs typeface="Times New Roman" panose="02020603050405020304" pitchFamily="18" charset="0"/>
              </a:rPr>
              <a:t>THÀNH PHỐ HỒ CHÍ MINH, NGÀY 29 THÁNG 9 NĂM 2019</a:t>
            </a:r>
            <a:endParaRPr lang="en-US" sz="1600" b="1" i="1" dirty="0">
              <a:solidFill>
                <a:schemeClr val="tx2">
                  <a:lumMod val="50000"/>
                </a:schemeClr>
              </a:solidFill>
              <a:latin typeface="Times New Roman" panose="02020603050405020304" pitchFamily="18" charset="0"/>
              <a:cs typeface="Times New Roman" panose="02020603050405020304" pitchFamily="18" charset="0"/>
            </a:endParaRPr>
          </a:p>
        </p:txBody>
      </p:sp>
      <p:cxnSp>
        <p:nvCxnSpPr>
          <p:cNvPr id="8" name="Straight Connector 7"/>
          <p:cNvCxnSpPr/>
          <p:nvPr/>
        </p:nvCxnSpPr>
        <p:spPr>
          <a:xfrm>
            <a:off x="1915886" y="877856"/>
            <a:ext cx="5464628" cy="0"/>
          </a:xfrm>
          <a:prstGeom prst="line">
            <a:avLst/>
          </a:prstGeom>
        </p:spPr>
        <p:style>
          <a:lnRef idx="1">
            <a:schemeClr val="dk1"/>
          </a:lnRef>
          <a:fillRef idx="0">
            <a:schemeClr val="dk1"/>
          </a:fillRef>
          <a:effectRef idx="0">
            <a:schemeClr val="dk1"/>
          </a:effectRef>
          <a:fontRef idx="minor">
            <a:schemeClr val="tx1"/>
          </a:fontRef>
        </p:style>
      </p:cxn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46234" y="915189"/>
            <a:ext cx="4281122" cy="1596944"/>
          </a:xfrm>
          <a:prstGeom prst="rect">
            <a:avLst/>
          </a:prstGeom>
        </p:spPr>
      </p:pic>
    </p:spTree>
    <p:extLst>
      <p:ext uri="{BB962C8B-B14F-4D97-AF65-F5344CB8AC3E}">
        <p14:creationId xmlns:p14="http://schemas.microsoft.com/office/powerpoint/2010/main" val="109094868"/>
      </p:ext>
    </p:extLst>
  </p:cSld>
  <p:clrMapOvr>
    <a:masterClrMapping/>
  </p:clrMapOvr>
  <p:transition spd="slow">
    <p:push dir="u"/>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t>CHƯƠNG TRÌNH BUỔI HỌP</a:t>
            </a:r>
            <a:endParaRPr lang="en-US" b="1" dirty="0"/>
          </a:p>
        </p:txBody>
      </p:sp>
      <p:sp>
        <p:nvSpPr>
          <p:cNvPr id="3" name="Content Placeholder 2"/>
          <p:cNvSpPr>
            <a:spLocks noGrp="1"/>
          </p:cNvSpPr>
          <p:nvPr>
            <p:ph idx="1"/>
          </p:nvPr>
        </p:nvSpPr>
        <p:spPr>
          <a:xfrm>
            <a:off x="124287" y="1228461"/>
            <a:ext cx="8868793" cy="4578176"/>
          </a:xfrm>
        </p:spPr>
        <p:txBody>
          <a:bodyPr/>
          <a:lstStyle/>
          <a:p>
            <a:endParaRPr lang="en-US" sz="1600" b="1">
              <a:solidFill>
                <a:schemeClr val="bg1"/>
              </a:solidFill>
              <a:latin typeface="Times New Roman" panose="02020603050405020304" pitchFamily="18" charset="0"/>
              <a:cs typeface="Times New Roman" panose="02020603050405020304" pitchFamily="18" charset="0"/>
            </a:endParaRPr>
          </a:p>
        </p:txBody>
      </p:sp>
      <p:sp>
        <p:nvSpPr>
          <p:cNvPr id="6" name="Rounded Rectangle 5"/>
          <p:cNvSpPr/>
          <p:nvPr/>
        </p:nvSpPr>
        <p:spPr>
          <a:xfrm>
            <a:off x="124288" y="1228461"/>
            <a:ext cx="8868792" cy="396367"/>
          </a:xfrm>
          <a:prstGeom prst="roundRect">
            <a:avLst/>
          </a:prstGeom>
          <a:blipFill>
            <a:blip r:embed="rId3"/>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600" b="1" dirty="0" smtClean="0">
                <a:solidFill>
                  <a:schemeClr val="bg1"/>
                </a:solidFill>
                <a:latin typeface="Times New Roman" panose="02020603050405020304" pitchFamily="18" charset="0"/>
                <a:cs typeface="Times New Roman" panose="02020603050405020304" pitchFamily="18" charset="0"/>
              </a:rPr>
              <a:t>1. Đón tiếp Quý Phụ huynh Học sinh</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7" name="Rounded Rectangle 6"/>
          <p:cNvSpPr/>
          <p:nvPr/>
        </p:nvSpPr>
        <p:spPr>
          <a:xfrm>
            <a:off x="124288" y="1735625"/>
            <a:ext cx="8868792" cy="396367"/>
          </a:xfrm>
          <a:prstGeom prst="roundRect">
            <a:avLst/>
          </a:prstGeom>
          <a:blipFill>
            <a:blip r:embed="rId3"/>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600" b="1" smtClean="0">
                <a:solidFill>
                  <a:schemeClr val="bg1"/>
                </a:solidFill>
                <a:latin typeface="Times New Roman" panose="02020603050405020304" pitchFamily="18" charset="0"/>
                <a:cs typeface="Times New Roman" panose="02020603050405020304" pitchFamily="18" charset="0"/>
              </a:rPr>
              <a:t>2. Tuyên bố lý do</a:t>
            </a:r>
            <a:endParaRPr lang="en-US" sz="1600" b="1">
              <a:solidFill>
                <a:schemeClr val="bg1"/>
              </a:solidFill>
              <a:latin typeface="Times New Roman" panose="02020603050405020304" pitchFamily="18" charset="0"/>
              <a:cs typeface="Times New Roman" panose="02020603050405020304" pitchFamily="18" charset="0"/>
            </a:endParaRPr>
          </a:p>
        </p:txBody>
      </p:sp>
      <p:sp>
        <p:nvSpPr>
          <p:cNvPr id="8" name="Rounded Rectangle 7"/>
          <p:cNvSpPr/>
          <p:nvPr/>
        </p:nvSpPr>
        <p:spPr>
          <a:xfrm>
            <a:off x="124288" y="2242789"/>
            <a:ext cx="8868792" cy="396367"/>
          </a:xfrm>
          <a:prstGeom prst="roundRect">
            <a:avLst/>
          </a:prstGeom>
          <a:blipFill>
            <a:blip r:embed="rId3"/>
            <a:tile tx="0" ty="0" sx="100000" sy="100000" flip="none" algn="tl"/>
          </a:blip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r>
              <a:rPr lang="en-US" sz="1600" b="1" smtClean="0">
                <a:solidFill>
                  <a:schemeClr val="bg1"/>
                </a:solidFill>
                <a:latin typeface="Times New Roman" panose="02020603050405020304" pitchFamily="18" charset="0"/>
                <a:cs typeface="Times New Roman" panose="02020603050405020304" pitchFamily="18" charset="0"/>
              </a:rPr>
              <a:t>3. Báo cáo khái quát công tác định hướng phát triển của nhà trường</a:t>
            </a:r>
            <a:endParaRPr lang="en-US" sz="1600" b="1">
              <a:solidFill>
                <a:schemeClr val="bg1"/>
              </a:solidFill>
              <a:latin typeface="Times New Roman" panose="02020603050405020304" pitchFamily="18" charset="0"/>
              <a:cs typeface="Times New Roman" panose="02020603050405020304" pitchFamily="18" charset="0"/>
            </a:endParaRPr>
          </a:p>
        </p:txBody>
      </p:sp>
      <p:sp>
        <p:nvSpPr>
          <p:cNvPr id="9" name="Rounded Rectangle 8"/>
          <p:cNvSpPr/>
          <p:nvPr/>
        </p:nvSpPr>
        <p:spPr>
          <a:xfrm>
            <a:off x="124288" y="2749953"/>
            <a:ext cx="8868792" cy="396367"/>
          </a:xfrm>
          <a:prstGeom prst="roundRect">
            <a:avLst/>
          </a:prstGeom>
          <a:blipFill>
            <a:blip r:embed="rId3"/>
            <a:tile tx="0" ty="0" sx="100000" sy="100000" flip="none" algn="tl"/>
          </a:blipFill>
        </p:spPr>
        <p:style>
          <a:lnRef idx="2">
            <a:schemeClr val="accent5">
              <a:shade val="50000"/>
            </a:schemeClr>
          </a:lnRef>
          <a:fillRef idx="1">
            <a:schemeClr val="accent5"/>
          </a:fillRef>
          <a:effectRef idx="0">
            <a:schemeClr val="accent5"/>
          </a:effectRef>
          <a:fontRef idx="minor">
            <a:schemeClr val="lt1"/>
          </a:fontRef>
        </p:style>
        <p:txBody>
          <a:bodyPr rtlCol="0" anchor="ctr"/>
          <a:lstStyle/>
          <a:p>
            <a:r>
              <a:rPr lang="en-US" sz="1600" b="1" smtClean="0">
                <a:solidFill>
                  <a:schemeClr val="bg1"/>
                </a:solidFill>
                <a:latin typeface="Times New Roman" panose="02020603050405020304" pitchFamily="18" charset="0"/>
                <a:cs typeface="Times New Roman" panose="02020603050405020304" pitchFamily="18" charset="0"/>
              </a:rPr>
              <a:t>4. </a:t>
            </a:r>
            <a:r>
              <a:rPr lang="en-US" sz="1600" b="1">
                <a:solidFill>
                  <a:schemeClr val="bg1"/>
                </a:solidFill>
                <a:latin typeface="Times New Roman" panose="02020603050405020304" pitchFamily="18" charset="0"/>
                <a:cs typeface="Times New Roman" panose="02020603050405020304" pitchFamily="18" charset="0"/>
              </a:rPr>
              <a:t>Định hướng phát triển của học sinh trung cấp</a:t>
            </a:r>
          </a:p>
        </p:txBody>
      </p:sp>
      <p:sp>
        <p:nvSpPr>
          <p:cNvPr id="10" name="Rounded Rectangle 9"/>
          <p:cNvSpPr/>
          <p:nvPr/>
        </p:nvSpPr>
        <p:spPr>
          <a:xfrm>
            <a:off x="124288" y="3257117"/>
            <a:ext cx="8868792" cy="396367"/>
          </a:xfrm>
          <a:prstGeom prst="roundRect">
            <a:avLst/>
          </a:prstGeom>
          <a:blipFill>
            <a:blip r:embed="rId3"/>
            <a:tile tx="0" ty="0" sx="100000" sy="100000" flip="none" algn="tl"/>
          </a:blipFill>
        </p:spPr>
        <p:style>
          <a:lnRef idx="2">
            <a:schemeClr val="accent6">
              <a:shade val="50000"/>
            </a:schemeClr>
          </a:lnRef>
          <a:fillRef idx="1">
            <a:schemeClr val="accent6"/>
          </a:fillRef>
          <a:effectRef idx="0">
            <a:schemeClr val="accent6"/>
          </a:effectRef>
          <a:fontRef idx="minor">
            <a:schemeClr val="lt1"/>
          </a:fontRef>
        </p:style>
        <p:txBody>
          <a:bodyPr rtlCol="0" anchor="ctr"/>
          <a:lstStyle/>
          <a:p>
            <a:r>
              <a:rPr lang="en-US" sz="1600" b="1" smtClean="0">
                <a:solidFill>
                  <a:schemeClr val="bg1"/>
                </a:solidFill>
                <a:latin typeface="Times New Roman" panose="02020603050405020304" pitchFamily="18" charset="0"/>
                <a:cs typeface="Times New Roman" panose="02020603050405020304" pitchFamily="18" charset="0"/>
              </a:rPr>
              <a:t>5. Báo cáo tình hình học tập – rèn luyện của lớp</a:t>
            </a:r>
            <a:endParaRPr lang="en-US" sz="1600" b="1">
              <a:solidFill>
                <a:schemeClr val="bg1"/>
              </a:solidFill>
              <a:latin typeface="Times New Roman" panose="02020603050405020304" pitchFamily="18" charset="0"/>
              <a:cs typeface="Times New Roman" panose="02020603050405020304" pitchFamily="18" charset="0"/>
            </a:endParaRPr>
          </a:p>
        </p:txBody>
      </p:sp>
      <p:sp>
        <p:nvSpPr>
          <p:cNvPr id="11" name="Rounded Rectangle 10"/>
          <p:cNvSpPr/>
          <p:nvPr/>
        </p:nvSpPr>
        <p:spPr>
          <a:xfrm>
            <a:off x="124288" y="3764281"/>
            <a:ext cx="8868792" cy="396367"/>
          </a:xfrm>
          <a:prstGeom prst="roundRect">
            <a:avLst/>
          </a:prstGeom>
          <a:blipFill>
            <a:blip r:embed="rId3"/>
            <a:tile tx="0" ty="0" sx="100000" sy="100000" flip="none" algn="tl"/>
          </a:blip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r>
              <a:rPr lang="en-US" sz="1600" b="1" dirty="0" smtClean="0">
                <a:solidFill>
                  <a:schemeClr val="bg1"/>
                </a:solidFill>
                <a:latin typeface="Times New Roman" panose="02020603050405020304" pitchFamily="18" charset="0"/>
                <a:cs typeface="Times New Roman" panose="02020603050405020304" pitchFamily="18" charset="0"/>
              </a:rPr>
              <a:t>6. Những giải pháp nâng cao chất lượng học tập, rèn luyện và giáo dục đạo đức lối sống </a:t>
            </a:r>
            <a:r>
              <a:rPr lang="en-US" sz="1600" b="1" dirty="0" err="1" smtClean="0">
                <a:solidFill>
                  <a:schemeClr val="bg1"/>
                </a:solidFill>
                <a:latin typeface="Times New Roman" panose="02020603050405020304" pitchFamily="18" charset="0"/>
                <a:cs typeface="Times New Roman" panose="02020603050405020304" pitchFamily="18" charset="0"/>
              </a:rPr>
              <a:t>cho</a:t>
            </a:r>
            <a:r>
              <a:rPr lang="en-US" sz="1600" b="1" dirty="0" smtClean="0">
                <a:solidFill>
                  <a:schemeClr val="bg1"/>
                </a:solidFill>
                <a:latin typeface="Times New Roman" panose="02020603050405020304" pitchFamily="18" charset="0"/>
                <a:cs typeface="Times New Roman" panose="02020603050405020304" pitchFamily="18" charset="0"/>
              </a:rPr>
              <a:t> </a:t>
            </a:r>
            <a:r>
              <a:rPr lang="en-US" sz="1600" b="1" dirty="0" smtClean="0">
                <a:solidFill>
                  <a:schemeClr val="bg1"/>
                </a:solidFill>
                <a:latin typeface="Times New Roman" panose="02020603050405020304" pitchFamily="18" charset="0"/>
                <a:cs typeface="Times New Roman" panose="02020603050405020304" pitchFamily="18" charset="0"/>
              </a:rPr>
              <a:t>HSSV</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2" name="Rounded Rectangle 11"/>
          <p:cNvSpPr/>
          <p:nvPr/>
        </p:nvSpPr>
        <p:spPr>
          <a:xfrm>
            <a:off x="124288" y="4271445"/>
            <a:ext cx="8868792" cy="396367"/>
          </a:xfrm>
          <a:prstGeom prst="roundRect">
            <a:avLst/>
          </a:prstGeom>
          <a:blipFill>
            <a:blip r:embed="rId3"/>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600" b="1" smtClean="0">
                <a:solidFill>
                  <a:schemeClr val="bg1"/>
                </a:solidFill>
                <a:latin typeface="Times New Roman" panose="02020603050405020304" pitchFamily="18" charset="0"/>
                <a:cs typeface="Times New Roman" panose="02020603050405020304" pitchFamily="18" charset="0"/>
              </a:rPr>
              <a:t>7. Góp ý của phụ huynh học sinh</a:t>
            </a:r>
            <a:endParaRPr lang="en-US" sz="1600" b="1">
              <a:solidFill>
                <a:schemeClr val="bg1"/>
              </a:solidFill>
              <a:latin typeface="Times New Roman" panose="02020603050405020304" pitchFamily="18" charset="0"/>
              <a:cs typeface="Times New Roman" panose="02020603050405020304" pitchFamily="18" charset="0"/>
            </a:endParaRPr>
          </a:p>
        </p:txBody>
      </p:sp>
      <p:sp>
        <p:nvSpPr>
          <p:cNvPr id="13" name="Rounded Rectangle 12"/>
          <p:cNvSpPr/>
          <p:nvPr/>
        </p:nvSpPr>
        <p:spPr>
          <a:xfrm>
            <a:off x="124288" y="4778609"/>
            <a:ext cx="8868792" cy="396367"/>
          </a:xfrm>
          <a:prstGeom prst="roundRect">
            <a:avLst/>
          </a:prstGeom>
          <a:blipFill>
            <a:blip r:embed="rId3"/>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600" b="1" dirty="0" smtClean="0">
                <a:solidFill>
                  <a:schemeClr val="bg1"/>
                </a:solidFill>
                <a:latin typeface="Times New Roman" panose="02020603050405020304" pitchFamily="18" charset="0"/>
                <a:cs typeface="Times New Roman" panose="02020603050405020304" pitchFamily="18" charset="0"/>
              </a:rPr>
              <a:t>8. </a:t>
            </a:r>
            <a:r>
              <a:rPr lang="en-US" sz="1600" b="1" dirty="0" err="1" smtClean="0">
                <a:solidFill>
                  <a:schemeClr val="bg1"/>
                </a:solidFill>
                <a:latin typeface="Times New Roman" panose="02020603050405020304" pitchFamily="18" charset="0"/>
                <a:cs typeface="Times New Roman" panose="02020603050405020304" pitchFamily="18" charset="0"/>
              </a:rPr>
              <a:t>Thiết</a:t>
            </a:r>
            <a:r>
              <a:rPr lang="en-US" sz="1600" b="1" dirty="0" smtClean="0">
                <a:solidFill>
                  <a:schemeClr val="bg1"/>
                </a:solidFill>
                <a:latin typeface="Times New Roman" panose="02020603050405020304" pitchFamily="18" charset="0"/>
                <a:cs typeface="Times New Roman" panose="02020603050405020304" pitchFamily="18" charset="0"/>
              </a:rPr>
              <a:t> </a:t>
            </a:r>
            <a:r>
              <a:rPr lang="en-US" sz="1600" b="1" dirty="0" err="1" smtClean="0">
                <a:solidFill>
                  <a:schemeClr val="bg1"/>
                </a:solidFill>
                <a:latin typeface="Times New Roman" panose="02020603050405020304" pitchFamily="18" charset="0"/>
                <a:cs typeface="Times New Roman" panose="02020603050405020304" pitchFamily="18" charset="0"/>
              </a:rPr>
              <a:t>lập</a:t>
            </a:r>
            <a:r>
              <a:rPr lang="en-US" sz="1600" b="1" dirty="0" smtClean="0">
                <a:solidFill>
                  <a:schemeClr val="bg1"/>
                </a:solidFill>
                <a:latin typeface="Times New Roman" panose="02020603050405020304" pitchFamily="18" charset="0"/>
                <a:cs typeface="Times New Roman" panose="02020603050405020304" pitchFamily="18" charset="0"/>
              </a:rPr>
              <a:t> </a:t>
            </a:r>
            <a:r>
              <a:rPr lang="en-US" sz="1600" b="1" dirty="0" err="1">
                <a:solidFill>
                  <a:schemeClr val="bg1"/>
                </a:solidFill>
                <a:latin typeface="Times New Roman" panose="02020603050405020304" pitchFamily="18" charset="0"/>
                <a:cs typeface="Times New Roman" panose="02020603050405020304" pitchFamily="18" charset="0"/>
              </a:rPr>
              <a:t>mối</a:t>
            </a:r>
            <a:r>
              <a:rPr lang="en-US" sz="1600" b="1" dirty="0">
                <a:solidFill>
                  <a:schemeClr val="bg1"/>
                </a:solidFill>
                <a:latin typeface="Times New Roman" panose="02020603050405020304" pitchFamily="18" charset="0"/>
                <a:cs typeface="Times New Roman" panose="02020603050405020304" pitchFamily="18" charset="0"/>
              </a:rPr>
              <a:t> </a:t>
            </a:r>
            <a:r>
              <a:rPr lang="en-US" sz="1600" b="1" dirty="0" err="1">
                <a:solidFill>
                  <a:schemeClr val="bg1"/>
                </a:solidFill>
                <a:latin typeface="Times New Roman" panose="02020603050405020304" pitchFamily="18" charset="0"/>
                <a:cs typeface="Times New Roman" panose="02020603050405020304" pitchFamily="18" charset="0"/>
              </a:rPr>
              <a:t>quan</a:t>
            </a:r>
            <a:r>
              <a:rPr lang="en-US" sz="1600" b="1" dirty="0">
                <a:solidFill>
                  <a:schemeClr val="bg1"/>
                </a:solidFill>
                <a:latin typeface="Times New Roman" panose="02020603050405020304" pitchFamily="18" charset="0"/>
                <a:cs typeface="Times New Roman" panose="02020603050405020304" pitchFamily="18" charset="0"/>
              </a:rPr>
              <a:t> </a:t>
            </a:r>
            <a:r>
              <a:rPr lang="en-US" sz="1600" b="1" dirty="0" err="1">
                <a:solidFill>
                  <a:schemeClr val="bg1"/>
                </a:solidFill>
                <a:latin typeface="Times New Roman" panose="02020603050405020304" pitchFamily="18" charset="0"/>
                <a:cs typeface="Times New Roman" panose="02020603050405020304" pitchFamily="18" charset="0"/>
              </a:rPr>
              <a:t>hệ</a:t>
            </a:r>
            <a:r>
              <a:rPr lang="en-US" sz="1600" b="1" dirty="0">
                <a:solidFill>
                  <a:schemeClr val="bg1"/>
                </a:solidFill>
                <a:latin typeface="Times New Roman" panose="02020603050405020304" pitchFamily="18" charset="0"/>
                <a:cs typeface="Times New Roman" panose="02020603050405020304" pitchFamily="18" charset="0"/>
              </a:rPr>
              <a:t> </a:t>
            </a:r>
            <a:r>
              <a:rPr lang="en-US" sz="1600" b="1" dirty="0" err="1">
                <a:solidFill>
                  <a:schemeClr val="bg1"/>
                </a:solidFill>
                <a:latin typeface="Times New Roman" panose="02020603050405020304" pitchFamily="18" charset="0"/>
                <a:cs typeface="Times New Roman" panose="02020603050405020304" pitchFamily="18" charset="0"/>
              </a:rPr>
              <a:t>giữa</a:t>
            </a:r>
            <a:r>
              <a:rPr lang="en-US" sz="1600" b="1" dirty="0">
                <a:solidFill>
                  <a:schemeClr val="bg1"/>
                </a:solidFill>
                <a:latin typeface="Times New Roman" panose="02020603050405020304" pitchFamily="18" charset="0"/>
                <a:cs typeface="Times New Roman" panose="02020603050405020304" pitchFamily="18" charset="0"/>
              </a:rPr>
              <a:t> </a:t>
            </a:r>
            <a:r>
              <a:rPr lang="en-US" sz="1600" b="1" dirty="0" smtClean="0">
                <a:solidFill>
                  <a:schemeClr val="bg1"/>
                </a:solidFill>
                <a:latin typeface="Times New Roman" panose="02020603050405020304" pitchFamily="18" charset="0"/>
                <a:cs typeface="Times New Roman" panose="02020603050405020304" pitchFamily="18" charset="0"/>
              </a:rPr>
              <a:t>PHHS – GVCN – </a:t>
            </a:r>
            <a:r>
              <a:rPr lang="en-US" sz="1600" b="1" dirty="0" err="1" smtClean="0">
                <a:solidFill>
                  <a:schemeClr val="bg1"/>
                </a:solidFill>
                <a:latin typeface="Times New Roman" panose="02020603050405020304" pitchFamily="18" charset="0"/>
                <a:cs typeface="Times New Roman" panose="02020603050405020304" pitchFamily="18" charset="0"/>
              </a:rPr>
              <a:t>Phòng</a:t>
            </a:r>
            <a:r>
              <a:rPr lang="en-US" sz="1600" b="1" dirty="0" smtClean="0">
                <a:solidFill>
                  <a:schemeClr val="bg1"/>
                </a:solidFill>
                <a:latin typeface="Times New Roman" panose="02020603050405020304" pitchFamily="18" charset="0"/>
                <a:cs typeface="Times New Roman" panose="02020603050405020304" pitchFamily="18" charset="0"/>
              </a:rPr>
              <a:t> </a:t>
            </a:r>
            <a:r>
              <a:rPr lang="en-US" sz="1600" b="1" dirty="0" err="1" smtClean="0">
                <a:solidFill>
                  <a:schemeClr val="bg1"/>
                </a:solidFill>
                <a:latin typeface="Times New Roman" panose="02020603050405020304" pitchFamily="18" charset="0"/>
                <a:cs typeface="Times New Roman" panose="02020603050405020304" pitchFamily="18" charset="0"/>
              </a:rPr>
              <a:t>Công</a:t>
            </a:r>
            <a:r>
              <a:rPr lang="en-US" sz="1600" b="1" dirty="0" smtClean="0">
                <a:solidFill>
                  <a:schemeClr val="bg1"/>
                </a:solidFill>
                <a:latin typeface="Times New Roman" panose="02020603050405020304" pitchFamily="18" charset="0"/>
                <a:cs typeface="Times New Roman" panose="02020603050405020304" pitchFamily="18" charset="0"/>
              </a:rPr>
              <a:t> </a:t>
            </a:r>
            <a:r>
              <a:rPr lang="en-US" sz="1600" b="1" dirty="0" err="1" smtClean="0">
                <a:solidFill>
                  <a:schemeClr val="bg1"/>
                </a:solidFill>
                <a:latin typeface="Times New Roman" panose="02020603050405020304" pitchFamily="18" charset="0"/>
                <a:cs typeface="Times New Roman" panose="02020603050405020304" pitchFamily="18" charset="0"/>
              </a:rPr>
              <a:t>tác</a:t>
            </a:r>
            <a:r>
              <a:rPr lang="en-US" sz="1600" b="1" dirty="0" smtClean="0">
                <a:solidFill>
                  <a:schemeClr val="bg1"/>
                </a:solidFill>
                <a:latin typeface="Times New Roman" panose="02020603050405020304" pitchFamily="18" charset="0"/>
                <a:cs typeface="Times New Roman" panose="02020603050405020304" pitchFamily="18" charset="0"/>
              </a:rPr>
              <a:t> </a:t>
            </a:r>
            <a:r>
              <a:rPr lang="en-US" sz="1600" b="1" dirty="0" err="1" smtClean="0">
                <a:solidFill>
                  <a:schemeClr val="bg1"/>
                </a:solidFill>
                <a:latin typeface="Times New Roman" panose="02020603050405020304" pitchFamily="18" charset="0"/>
                <a:cs typeface="Times New Roman" panose="02020603050405020304" pitchFamily="18" charset="0"/>
              </a:rPr>
              <a:t>Chính</a:t>
            </a:r>
            <a:r>
              <a:rPr lang="en-US" sz="1600" b="1" dirty="0" smtClean="0">
                <a:solidFill>
                  <a:schemeClr val="bg1"/>
                </a:solidFill>
                <a:latin typeface="Times New Roman" panose="02020603050405020304" pitchFamily="18" charset="0"/>
                <a:cs typeface="Times New Roman" panose="02020603050405020304" pitchFamily="18" charset="0"/>
              </a:rPr>
              <a:t> </a:t>
            </a:r>
            <a:r>
              <a:rPr lang="en-US" sz="1600" b="1" dirty="0" err="1" smtClean="0">
                <a:solidFill>
                  <a:schemeClr val="bg1"/>
                </a:solidFill>
                <a:latin typeface="Times New Roman" panose="02020603050405020304" pitchFamily="18" charset="0"/>
                <a:cs typeface="Times New Roman" panose="02020603050405020304" pitchFamily="18" charset="0"/>
              </a:rPr>
              <a:t>trị</a:t>
            </a:r>
            <a:r>
              <a:rPr lang="en-US" sz="1600" b="1" dirty="0" smtClean="0">
                <a:solidFill>
                  <a:schemeClr val="bg1"/>
                </a:solidFill>
                <a:latin typeface="Times New Roman" panose="02020603050405020304" pitchFamily="18" charset="0"/>
                <a:cs typeface="Times New Roman" panose="02020603050405020304" pitchFamily="18" charset="0"/>
              </a:rPr>
              <a:t> - </a:t>
            </a:r>
            <a:r>
              <a:rPr lang="en-US" sz="1600" b="1" dirty="0" smtClean="0">
                <a:solidFill>
                  <a:schemeClr val="bg1"/>
                </a:solidFill>
                <a:latin typeface="Times New Roman" panose="02020603050405020304" pitchFamily="18" charset="0"/>
                <a:cs typeface="Times New Roman" panose="02020603050405020304" pitchFamily="18" charset="0"/>
              </a:rPr>
              <a:t>HSSV</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Rounded Rectangle 13"/>
          <p:cNvSpPr/>
          <p:nvPr/>
        </p:nvSpPr>
        <p:spPr>
          <a:xfrm>
            <a:off x="124288" y="5285773"/>
            <a:ext cx="8868792" cy="396367"/>
          </a:xfrm>
          <a:prstGeom prst="roundRect">
            <a:avLst/>
          </a:prstGeom>
          <a:blipFill>
            <a:blip r:embed="rId3"/>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600" b="1" smtClean="0">
                <a:solidFill>
                  <a:schemeClr val="bg1"/>
                </a:solidFill>
                <a:latin typeface="Times New Roman" panose="02020603050405020304" pitchFamily="18" charset="0"/>
                <a:cs typeface="Times New Roman" panose="02020603050405020304" pitchFamily="18" charset="0"/>
              </a:rPr>
              <a:t>9. Nội dung khác</a:t>
            </a:r>
            <a:endParaRPr lang="en-US" sz="1600" b="1">
              <a:solidFill>
                <a:schemeClr val="bg1"/>
              </a:solidFill>
              <a:latin typeface="Times New Roman" panose="02020603050405020304" pitchFamily="18" charset="0"/>
              <a:cs typeface="Times New Roman" panose="02020603050405020304" pitchFamily="18" charset="0"/>
            </a:endParaRPr>
          </a:p>
        </p:txBody>
      </p:sp>
      <p:sp>
        <p:nvSpPr>
          <p:cNvPr id="15" name="Rounded Rectangle 14"/>
          <p:cNvSpPr/>
          <p:nvPr/>
        </p:nvSpPr>
        <p:spPr>
          <a:xfrm>
            <a:off x="124288" y="5792938"/>
            <a:ext cx="8868792" cy="396367"/>
          </a:xfrm>
          <a:prstGeom prst="roundRect">
            <a:avLst/>
          </a:prstGeom>
          <a:blipFill>
            <a:blip r:embed="rId3"/>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600" b="1" smtClean="0">
                <a:solidFill>
                  <a:schemeClr val="bg1"/>
                </a:solidFill>
                <a:latin typeface="Times New Roman" panose="02020603050405020304" pitchFamily="18" charset="0"/>
                <a:cs typeface="Times New Roman" panose="02020603050405020304" pitchFamily="18" charset="0"/>
              </a:rPr>
              <a:t>10. Tổng kết</a:t>
            </a:r>
            <a:endParaRPr lang="en-US" sz="1600" b="1">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23668670"/>
      </p:ext>
    </p:extLst>
  </p:cSld>
  <p:clrMapOvr>
    <a:masterClrMapping/>
  </p:clrMapOvr>
  <p:transition spd="slow">
    <p:push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0-#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500" fill="hold"/>
                                        <p:tgtEl>
                                          <p:spTgt spid="7"/>
                                        </p:tgtEl>
                                        <p:attrNameLst>
                                          <p:attrName>ppt_x</p:attrName>
                                        </p:attrNameLst>
                                      </p:cBhvr>
                                      <p:tavLst>
                                        <p:tav tm="0">
                                          <p:val>
                                            <p:strVal val="0-#ppt_w/2"/>
                                          </p:val>
                                        </p:tav>
                                        <p:tav tm="100000">
                                          <p:val>
                                            <p:strVal val="#ppt_x"/>
                                          </p:val>
                                        </p:tav>
                                      </p:tavLst>
                                    </p:anim>
                                    <p:anim calcmode="lin" valueType="num">
                                      <p:cBhvr additive="base">
                                        <p:cTn id="13" dur="500" fill="hold"/>
                                        <p:tgtEl>
                                          <p:spTgt spid="7"/>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grpId="0" nodeType="after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500" fill="hold"/>
                                        <p:tgtEl>
                                          <p:spTgt spid="8"/>
                                        </p:tgtEl>
                                        <p:attrNameLst>
                                          <p:attrName>ppt_x</p:attrName>
                                        </p:attrNameLst>
                                      </p:cBhvr>
                                      <p:tavLst>
                                        <p:tav tm="0">
                                          <p:val>
                                            <p:strVal val="0-#ppt_w/2"/>
                                          </p:val>
                                        </p:tav>
                                        <p:tav tm="100000">
                                          <p:val>
                                            <p:strVal val="#ppt_x"/>
                                          </p:val>
                                        </p:tav>
                                      </p:tavLst>
                                    </p:anim>
                                    <p:anim calcmode="lin" valueType="num">
                                      <p:cBhvr additive="base">
                                        <p:cTn id="18" dur="500" fill="hold"/>
                                        <p:tgtEl>
                                          <p:spTgt spid="8"/>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8" fill="hold" grpId="0" nodeType="after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500" fill="hold"/>
                                        <p:tgtEl>
                                          <p:spTgt spid="9"/>
                                        </p:tgtEl>
                                        <p:attrNameLst>
                                          <p:attrName>ppt_x</p:attrName>
                                        </p:attrNameLst>
                                      </p:cBhvr>
                                      <p:tavLst>
                                        <p:tav tm="0">
                                          <p:val>
                                            <p:strVal val="0-#ppt_w/2"/>
                                          </p:val>
                                        </p:tav>
                                        <p:tav tm="100000">
                                          <p:val>
                                            <p:strVal val="#ppt_x"/>
                                          </p:val>
                                        </p:tav>
                                      </p:tavLst>
                                    </p:anim>
                                    <p:anim calcmode="lin" valueType="num">
                                      <p:cBhvr additive="base">
                                        <p:cTn id="23" dur="500" fill="hold"/>
                                        <p:tgtEl>
                                          <p:spTgt spid="9"/>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 presetClass="entr" presetSubtype="8" fill="hold" grpId="0" nodeType="after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500" fill="hold"/>
                                        <p:tgtEl>
                                          <p:spTgt spid="10"/>
                                        </p:tgtEl>
                                        <p:attrNameLst>
                                          <p:attrName>ppt_x</p:attrName>
                                        </p:attrNameLst>
                                      </p:cBhvr>
                                      <p:tavLst>
                                        <p:tav tm="0">
                                          <p:val>
                                            <p:strVal val="0-#ppt_w/2"/>
                                          </p:val>
                                        </p:tav>
                                        <p:tav tm="100000">
                                          <p:val>
                                            <p:strVal val="#ppt_x"/>
                                          </p:val>
                                        </p:tav>
                                      </p:tavLst>
                                    </p:anim>
                                    <p:anim calcmode="lin" valueType="num">
                                      <p:cBhvr additive="base">
                                        <p:cTn id="28" dur="500" fill="hold"/>
                                        <p:tgtEl>
                                          <p:spTgt spid="10"/>
                                        </p:tgtEl>
                                        <p:attrNameLst>
                                          <p:attrName>ppt_y</p:attrName>
                                        </p:attrNameLst>
                                      </p:cBhvr>
                                      <p:tavLst>
                                        <p:tav tm="0">
                                          <p:val>
                                            <p:strVal val="#ppt_y"/>
                                          </p:val>
                                        </p:tav>
                                        <p:tav tm="100000">
                                          <p:val>
                                            <p:strVal val="#ppt_y"/>
                                          </p:val>
                                        </p:tav>
                                      </p:tavLst>
                                    </p:anim>
                                  </p:childTnLst>
                                </p:cTn>
                              </p:par>
                            </p:childTnLst>
                          </p:cTn>
                        </p:par>
                        <p:par>
                          <p:cTn id="29" fill="hold">
                            <p:stCondLst>
                              <p:cond delay="2500"/>
                            </p:stCondLst>
                            <p:childTnLst>
                              <p:par>
                                <p:cTn id="30" presetID="2" presetClass="entr" presetSubtype="8" fill="hold" grpId="0" nodeType="afterEffect">
                                  <p:stCondLst>
                                    <p:cond delay="0"/>
                                  </p:stCondLst>
                                  <p:childTnLst>
                                    <p:set>
                                      <p:cBhvr>
                                        <p:cTn id="31" dur="1" fill="hold">
                                          <p:stCondLst>
                                            <p:cond delay="0"/>
                                          </p:stCondLst>
                                        </p:cTn>
                                        <p:tgtEl>
                                          <p:spTgt spid="11"/>
                                        </p:tgtEl>
                                        <p:attrNameLst>
                                          <p:attrName>style.visibility</p:attrName>
                                        </p:attrNameLst>
                                      </p:cBhvr>
                                      <p:to>
                                        <p:strVal val="visible"/>
                                      </p:to>
                                    </p:set>
                                    <p:anim calcmode="lin" valueType="num">
                                      <p:cBhvr additive="base">
                                        <p:cTn id="32" dur="500" fill="hold"/>
                                        <p:tgtEl>
                                          <p:spTgt spid="11"/>
                                        </p:tgtEl>
                                        <p:attrNameLst>
                                          <p:attrName>ppt_x</p:attrName>
                                        </p:attrNameLst>
                                      </p:cBhvr>
                                      <p:tavLst>
                                        <p:tav tm="0">
                                          <p:val>
                                            <p:strVal val="0-#ppt_w/2"/>
                                          </p:val>
                                        </p:tav>
                                        <p:tav tm="100000">
                                          <p:val>
                                            <p:strVal val="#ppt_x"/>
                                          </p:val>
                                        </p:tav>
                                      </p:tavLst>
                                    </p:anim>
                                    <p:anim calcmode="lin" valueType="num">
                                      <p:cBhvr additive="base">
                                        <p:cTn id="33" dur="500" fill="hold"/>
                                        <p:tgtEl>
                                          <p:spTgt spid="11"/>
                                        </p:tgtEl>
                                        <p:attrNameLst>
                                          <p:attrName>ppt_y</p:attrName>
                                        </p:attrNameLst>
                                      </p:cBhvr>
                                      <p:tavLst>
                                        <p:tav tm="0">
                                          <p:val>
                                            <p:strVal val="#ppt_y"/>
                                          </p:val>
                                        </p:tav>
                                        <p:tav tm="100000">
                                          <p:val>
                                            <p:strVal val="#ppt_y"/>
                                          </p:val>
                                        </p:tav>
                                      </p:tavLst>
                                    </p:anim>
                                  </p:childTnLst>
                                </p:cTn>
                              </p:par>
                            </p:childTnLst>
                          </p:cTn>
                        </p:par>
                        <p:par>
                          <p:cTn id="34" fill="hold">
                            <p:stCondLst>
                              <p:cond delay="3000"/>
                            </p:stCondLst>
                            <p:childTnLst>
                              <p:par>
                                <p:cTn id="35" presetID="2" presetClass="entr" presetSubtype="8" fill="hold" grpId="0" nodeType="after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500" fill="hold"/>
                                        <p:tgtEl>
                                          <p:spTgt spid="12"/>
                                        </p:tgtEl>
                                        <p:attrNameLst>
                                          <p:attrName>ppt_x</p:attrName>
                                        </p:attrNameLst>
                                      </p:cBhvr>
                                      <p:tavLst>
                                        <p:tav tm="0">
                                          <p:val>
                                            <p:strVal val="0-#ppt_w/2"/>
                                          </p:val>
                                        </p:tav>
                                        <p:tav tm="100000">
                                          <p:val>
                                            <p:strVal val="#ppt_x"/>
                                          </p:val>
                                        </p:tav>
                                      </p:tavLst>
                                    </p:anim>
                                    <p:anim calcmode="lin" valueType="num">
                                      <p:cBhvr additive="base">
                                        <p:cTn id="38" dur="500" fill="hold"/>
                                        <p:tgtEl>
                                          <p:spTgt spid="12"/>
                                        </p:tgtEl>
                                        <p:attrNameLst>
                                          <p:attrName>ppt_y</p:attrName>
                                        </p:attrNameLst>
                                      </p:cBhvr>
                                      <p:tavLst>
                                        <p:tav tm="0">
                                          <p:val>
                                            <p:strVal val="#ppt_y"/>
                                          </p:val>
                                        </p:tav>
                                        <p:tav tm="100000">
                                          <p:val>
                                            <p:strVal val="#ppt_y"/>
                                          </p:val>
                                        </p:tav>
                                      </p:tavLst>
                                    </p:anim>
                                  </p:childTnLst>
                                </p:cTn>
                              </p:par>
                            </p:childTnLst>
                          </p:cTn>
                        </p:par>
                        <p:par>
                          <p:cTn id="39" fill="hold">
                            <p:stCondLst>
                              <p:cond delay="3500"/>
                            </p:stCondLst>
                            <p:childTnLst>
                              <p:par>
                                <p:cTn id="40" presetID="2" presetClass="entr" presetSubtype="8" fill="hold" grpId="0" nodeType="after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500" fill="hold"/>
                                        <p:tgtEl>
                                          <p:spTgt spid="13"/>
                                        </p:tgtEl>
                                        <p:attrNameLst>
                                          <p:attrName>ppt_x</p:attrName>
                                        </p:attrNameLst>
                                      </p:cBhvr>
                                      <p:tavLst>
                                        <p:tav tm="0">
                                          <p:val>
                                            <p:strVal val="0-#ppt_w/2"/>
                                          </p:val>
                                        </p:tav>
                                        <p:tav tm="100000">
                                          <p:val>
                                            <p:strVal val="#ppt_x"/>
                                          </p:val>
                                        </p:tav>
                                      </p:tavLst>
                                    </p:anim>
                                    <p:anim calcmode="lin" valueType="num">
                                      <p:cBhvr additive="base">
                                        <p:cTn id="43" dur="500" fill="hold"/>
                                        <p:tgtEl>
                                          <p:spTgt spid="13"/>
                                        </p:tgtEl>
                                        <p:attrNameLst>
                                          <p:attrName>ppt_y</p:attrName>
                                        </p:attrNameLst>
                                      </p:cBhvr>
                                      <p:tavLst>
                                        <p:tav tm="0">
                                          <p:val>
                                            <p:strVal val="#ppt_y"/>
                                          </p:val>
                                        </p:tav>
                                        <p:tav tm="100000">
                                          <p:val>
                                            <p:strVal val="#ppt_y"/>
                                          </p:val>
                                        </p:tav>
                                      </p:tavLst>
                                    </p:anim>
                                  </p:childTnLst>
                                </p:cTn>
                              </p:par>
                            </p:childTnLst>
                          </p:cTn>
                        </p:par>
                        <p:par>
                          <p:cTn id="44" fill="hold">
                            <p:stCondLst>
                              <p:cond delay="4000"/>
                            </p:stCondLst>
                            <p:childTnLst>
                              <p:par>
                                <p:cTn id="45" presetID="2" presetClass="entr" presetSubtype="8" fill="hold" grpId="0" nodeType="afterEffect">
                                  <p:stCondLst>
                                    <p:cond delay="0"/>
                                  </p:stCondLst>
                                  <p:childTnLst>
                                    <p:set>
                                      <p:cBhvr>
                                        <p:cTn id="46" dur="1" fill="hold">
                                          <p:stCondLst>
                                            <p:cond delay="0"/>
                                          </p:stCondLst>
                                        </p:cTn>
                                        <p:tgtEl>
                                          <p:spTgt spid="14"/>
                                        </p:tgtEl>
                                        <p:attrNameLst>
                                          <p:attrName>style.visibility</p:attrName>
                                        </p:attrNameLst>
                                      </p:cBhvr>
                                      <p:to>
                                        <p:strVal val="visible"/>
                                      </p:to>
                                    </p:set>
                                    <p:anim calcmode="lin" valueType="num">
                                      <p:cBhvr additive="base">
                                        <p:cTn id="47" dur="500" fill="hold"/>
                                        <p:tgtEl>
                                          <p:spTgt spid="14"/>
                                        </p:tgtEl>
                                        <p:attrNameLst>
                                          <p:attrName>ppt_x</p:attrName>
                                        </p:attrNameLst>
                                      </p:cBhvr>
                                      <p:tavLst>
                                        <p:tav tm="0">
                                          <p:val>
                                            <p:strVal val="0-#ppt_w/2"/>
                                          </p:val>
                                        </p:tav>
                                        <p:tav tm="100000">
                                          <p:val>
                                            <p:strVal val="#ppt_x"/>
                                          </p:val>
                                        </p:tav>
                                      </p:tavLst>
                                    </p:anim>
                                    <p:anim calcmode="lin" valueType="num">
                                      <p:cBhvr additive="base">
                                        <p:cTn id="48" dur="500" fill="hold"/>
                                        <p:tgtEl>
                                          <p:spTgt spid="14"/>
                                        </p:tgtEl>
                                        <p:attrNameLst>
                                          <p:attrName>ppt_y</p:attrName>
                                        </p:attrNameLst>
                                      </p:cBhvr>
                                      <p:tavLst>
                                        <p:tav tm="0">
                                          <p:val>
                                            <p:strVal val="#ppt_y"/>
                                          </p:val>
                                        </p:tav>
                                        <p:tav tm="100000">
                                          <p:val>
                                            <p:strVal val="#ppt_y"/>
                                          </p:val>
                                        </p:tav>
                                      </p:tavLst>
                                    </p:anim>
                                  </p:childTnLst>
                                </p:cTn>
                              </p:par>
                            </p:childTnLst>
                          </p:cTn>
                        </p:par>
                        <p:par>
                          <p:cTn id="49" fill="hold">
                            <p:stCondLst>
                              <p:cond delay="4500"/>
                            </p:stCondLst>
                            <p:childTnLst>
                              <p:par>
                                <p:cTn id="50" presetID="2" presetClass="entr" presetSubtype="8" fill="hold" grpId="0" nodeType="afterEffect">
                                  <p:stCondLst>
                                    <p:cond delay="0"/>
                                  </p:stCondLst>
                                  <p:childTnLst>
                                    <p:set>
                                      <p:cBhvr>
                                        <p:cTn id="51" dur="1" fill="hold">
                                          <p:stCondLst>
                                            <p:cond delay="0"/>
                                          </p:stCondLst>
                                        </p:cTn>
                                        <p:tgtEl>
                                          <p:spTgt spid="15"/>
                                        </p:tgtEl>
                                        <p:attrNameLst>
                                          <p:attrName>style.visibility</p:attrName>
                                        </p:attrNameLst>
                                      </p:cBhvr>
                                      <p:to>
                                        <p:strVal val="visible"/>
                                      </p:to>
                                    </p:set>
                                    <p:anim calcmode="lin" valueType="num">
                                      <p:cBhvr additive="base">
                                        <p:cTn id="52" dur="500" fill="hold"/>
                                        <p:tgtEl>
                                          <p:spTgt spid="15"/>
                                        </p:tgtEl>
                                        <p:attrNameLst>
                                          <p:attrName>ppt_x</p:attrName>
                                        </p:attrNameLst>
                                      </p:cBhvr>
                                      <p:tavLst>
                                        <p:tav tm="0">
                                          <p:val>
                                            <p:strVal val="0-#ppt_w/2"/>
                                          </p:val>
                                        </p:tav>
                                        <p:tav tm="100000">
                                          <p:val>
                                            <p:strVal val="#ppt_x"/>
                                          </p:val>
                                        </p:tav>
                                      </p:tavLst>
                                    </p:anim>
                                    <p:anim calcmode="lin" valueType="num">
                                      <p:cBhvr additive="base">
                                        <p:cTn id="53" dur="5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8222" y="339768"/>
            <a:ext cx="8878185" cy="693109"/>
          </a:xfrm>
        </p:spPr>
        <p:txBody>
          <a:bodyPr>
            <a:noAutofit/>
          </a:bodyPr>
          <a:lstStyle/>
          <a:p>
            <a:pPr algn="ctr">
              <a:lnSpc>
                <a:spcPct val="100000"/>
              </a:lnSpc>
            </a:pPr>
            <a:r>
              <a:rPr lang="vi-VN" b="1" dirty="0" smtClean="0"/>
              <a:t>BÁO CÁO KHÁI QUÁT CÔNG TÁC </a:t>
            </a:r>
            <a:r>
              <a:rPr lang="en-US" b="1" dirty="0" smtClean="0"/>
              <a:t/>
            </a:r>
            <a:br>
              <a:rPr lang="en-US" b="1" dirty="0" smtClean="0"/>
            </a:br>
            <a:r>
              <a:rPr lang="vi-VN" b="1" dirty="0" smtClean="0"/>
              <a:t>ĐỊNH HƯỚNG PHÁT TRIỂN CỦA NHÀ TRƯỜNG</a:t>
            </a:r>
            <a:endParaRPr lang="en-US" b="1" dirty="0"/>
          </a:p>
        </p:txBody>
      </p:sp>
      <p:sp>
        <p:nvSpPr>
          <p:cNvPr id="3" name="Content Placeholder 2"/>
          <p:cNvSpPr>
            <a:spLocks noGrp="1"/>
          </p:cNvSpPr>
          <p:nvPr>
            <p:ph idx="1"/>
          </p:nvPr>
        </p:nvSpPr>
        <p:spPr>
          <a:xfrm>
            <a:off x="373738" y="1473115"/>
            <a:ext cx="8407154" cy="4704323"/>
          </a:xfrm>
        </p:spPr>
        <p:txBody>
          <a:bodyPr>
            <a:normAutofit fontScale="85000" lnSpcReduction="10000"/>
          </a:bodyPr>
          <a:lstStyle/>
          <a:p>
            <a:pPr algn="just">
              <a:lnSpc>
                <a:spcPct val="120000"/>
              </a:lnSpc>
            </a:pPr>
            <a:r>
              <a:rPr lang="en-US" b="1" dirty="0">
                <a:latin typeface="Times New Roman" panose="02020603050405020304" pitchFamily="18" charset="0"/>
                <a:cs typeface="Times New Roman" panose="02020603050405020304" pitchFamily="18" charset="0"/>
              </a:rPr>
              <a:t>* Tầm nhìn:</a:t>
            </a:r>
            <a:endParaRPr lang="en-US" dirty="0">
              <a:latin typeface="Times New Roman" panose="02020603050405020304" pitchFamily="18" charset="0"/>
              <a:cs typeface="Times New Roman" panose="02020603050405020304" pitchFamily="18" charset="0"/>
            </a:endParaRPr>
          </a:p>
          <a:p>
            <a:pPr algn="just">
              <a:lnSpc>
                <a:spcPct val="120000"/>
              </a:lnSpc>
            </a:pPr>
            <a:r>
              <a:rPr lang="en-US" dirty="0">
                <a:latin typeface="Times New Roman" panose="02020603050405020304" pitchFamily="18" charset="0"/>
                <a:cs typeface="Times New Roman" panose="02020603050405020304" pitchFamily="18" charset="0"/>
              </a:rPr>
              <a:t>Xây dựng Trường Cao đẳng Lý Tự Trọng Thành phố Hồ Chí Minh có môi trường thân thiện, đủ năng lực cạnh tranh và hội nhập; Đáp ứng sự mong đợi của các bên liên quan bằng việc cung cấp các chương trình và dịch vụ tốt nhất; Phát triển thành cơ sở giáo dục nghề nghiệp chất lượng cao theo hướng tiên tiến, hiện đại, có vị trí xứng đáng tại Việt Nam và khu </a:t>
            </a:r>
            <a:r>
              <a:rPr lang="en-US" dirty="0" smtClean="0">
                <a:latin typeface="Times New Roman" panose="02020603050405020304" pitchFamily="18" charset="0"/>
                <a:cs typeface="Times New Roman" panose="02020603050405020304" pitchFamily="18" charset="0"/>
              </a:rPr>
              <a:t>vực</a:t>
            </a:r>
          </a:p>
          <a:p>
            <a:pPr algn="just">
              <a:lnSpc>
                <a:spcPct val="120000"/>
              </a:lnSpc>
            </a:pPr>
            <a:r>
              <a:rPr lang="en-US" b="1" dirty="0">
                <a:latin typeface="Times New Roman" panose="02020603050405020304" pitchFamily="18" charset="0"/>
                <a:cs typeface="Times New Roman" panose="02020603050405020304" pitchFamily="18" charset="0"/>
              </a:rPr>
              <a:t>* Sứ mệnh:</a:t>
            </a:r>
            <a:endParaRPr lang="en-US" dirty="0">
              <a:latin typeface="Times New Roman" panose="02020603050405020304" pitchFamily="18" charset="0"/>
              <a:cs typeface="Times New Roman" panose="02020603050405020304" pitchFamily="18" charset="0"/>
            </a:endParaRPr>
          </a:p>
          <a:p>
            <a:pPr algn="just">
              <a:lnSpc>
                <a:spcPct val="120000"/>
              </a:lnSpc>
            </a:pPr>
            <a:r>
              <a:rPr lang="en-US" dirty="0">
                <a:latin typeface="Times New Roman" panose="02020603050405020304" pitchFamily="18" charset="0"/>
                <a:cs typeface="Times New Roman" panose="02020603050405020304" pitchFamily="18" charset="0"/>
              </a:rPr>
              <a:t>Trường Cao đẳng Lý Tự Trọng TP</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Hồ</a:t>
            </a:r>
            <a:r>
              <a:rPr lang="en-US" dirty="0" smtClean="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Chí Minh đào tạo nhiều loại hình phù hợp với người học; Cung cấp nguồn nhân lực có chất lượng cao đáp ứng nhu cầu xã hội; Kết hợp đào tạo với nghiên cứu khoa học và chuyển giao công nghệ. </a:t>
            </a:r>
          </a:p>
          <a:p>
            <a:pPr algn="just">
              <a:lnSpc>
                <a:spcPct val="120000"/>
              </a:lnSpc>
            </a:pPr>
            <a:r>
              <a:rPr lang="en-US" dirty="0">
                <a:latin typeface="Times New Roman" panose="02020603050405020304" pitchFamily="18" charset="0"/>
                <a:cs typeface="Times New Roman" panose="02020603050405020304" pitchFamily="18" charset="0"/>
              </a:rPr>
              <a:t>Các giá trị: Các giá trị cốt lõi, truyền thống của trường là:</a:t>
            </a:r>
          </a:p>
          <a:p>
            <a:pPr algn="ctr">
              <a:lnSpc>
                <a:spcPct val="120000"/>
              </a:lnSpc>
            </a:pPr>
            <a:r>
              <a:rPr lang="en-US" sz="2800" b="1" dirty="0" smtClean="0">
                <a:latin typeface="Times New Roman" panose="02020603050405020304" pitchFamily="18" charset="0"/>
                <a:cs typeface="Times New Roman" panose="02020603050405020304" pitchFamily="18" charset="0"/>
              </a:rPr>
              <a:t>“NHÂN VĂN - SÁNG TẠO - PHÁT TRIỂN - BỀN VỮNG”</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61816981"/>
      </p:ext>
    </p:extLst>
  </p:cSld>
  <p:clrMapOvr>
    <a:masterClrMapping/>
  </p:clrMapOvr>
  <p:transition spd="slow">
    <p:push dir="u"/>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8673" y="359561"/>
            <a:ext cx="8612372" cy="693109"/>
          </a:xfrm>
        </p:spPr>
        <p:txBody>
          <a:bodyPr>
            <a:noAutofit/>
          </a:bodyPr>
          <a:lstStyle/>
          <a:p>
            <a:pPr algn="ctr">
              <a:lnSpc>
                <a:spcPct val="100000"/>
              </a:lnSpc>
            </a:pPr>
            <a:r>
              <a:rPr lang="vi-VN" b="1" dirty="0" smtClean="0"/>
              <a:t>BÁO CÁO KHÁI QUÁT CÔNG TÁC </a:t>
            </a:r>
            <a:r>
              <a:rPr lang="en-US" b="1" dirty="0" smtClean="0"/>
              <a:t/>
            </a:r>
            <a:br>
              <a:rPr lang="en-US" b="1" dirty="0" smtClean="0"/>
            </a:br>
            <a:r>
              <a:rPr lang="vi-VN" b="1" dirty="0" smtClean="0"/>
              <a:t>ĐỊNH HƯỚNG PHÁT TRIỂN CỦA NHÀ TRƯỜNG</a:t>
            </a:r>
            <a:endParaRPr lang="en-US" b="1" dirty="0"/>
          </a:p>
        </p:txBody>
      </p:sp>
      <p:sp>
        <p:nvSpPr>
          <p:cNvPr id="3" name="Content Placeholder 2"/>
          <p:cNvSpPr>
            <a:spLocks noGrp="1"/>
          </p:cNvSpPr>
          <p:nvPr>
            <p:ph idx="1"/>
          </p:nvPr>
        </p:nvSpPr>
        <p:spPr>
          <a:xfrm>
            <a:off x="822959" y="1164771"/>
            <a:ext cx="7543801" cy="4704323"/>
          </a:xfrm>
        </p:spPr>
        <p:txBody>
          <a:bodyPr>
            <a:normAutofit/>
          </a:bodyPr>
          <a:lstStyle/>
          <a:p>
            <a:pPr algn="just">
              <a:lnSpc>
                <a:spcPct val="100000"/>
              </a:lnSpc>
            </a:pPr>
            <a:r>
              <a:rPr lang="en-US" b="1" dirty="0">
                <a:latin typeface="Times New Roman" panose="02020603050405020304" pitchFamily="18" charset="0"/>
                <a:cs typeface="Times New Roman" panose="02020603050405020304" pitchFamily="18" charset="0"/>
              </a:rPr>
              <a:t>* Mục tiêu chung:</a:t>
            </a:r>
            <a:endParaRPr lang="en-US" dirty="0">
              <a:latin typeface="Times New Roman" panose="02020603050405020304" pitchFamily="18" charset="0"/>
              <a:cs typeface="Times New Roman" panose="02020603050405020304" pitchFamily="18" charset="0"/>
            </a:endParaRPr>
          </a:p>
          <a:p>
            <a:pPr algn="just">
              <a:lnSpc>
                <a:spcPct val="100000"/>
              </a:lnSpc>
            </a:pPr>
            <a:r>
              <a:rPr lang="en-US" dirty="0">
                <a:latin typeface="Times New Roman" panose="02020603050405020304" pitchFamily="18" charset="0"/>
                <a:cs typeface="Times New Roman" panose="02020603050405020304" pitchFamily="18" charset="0"/>
              </a:rPr>
              <a:t>Đến năm 2020, Trường đảm bảo đủ điều kiện để được công nhận đạt chuẩn Trường nghề chất lượng cao theo Quyết định số 761/QĐ-</a:t>
            </a:r>
            <a:r>
              <a:rPr lang="en-US" dirty="0" err="1">
                <a:latin typeface="Times New Roman" panose="02020603050405020304" pitchFamily="18" charset="0"/>
                <a:cs typeface="Times New Roman" panose="02020603050405020304" pitchFamily="18" charset="0"/>
              </a:rPr>
              <a:t>TTg</a:t>
            </a:r>
            <a:r>
              <a:rPr lang="en-US" dirty="0">
                <a:latin typeface="Times New Roman" panose="02020603050405020304" pitchFamily="18" charset="0"/>
                <a:cs typeface="Times New Roman" panose="02020603050405020304" pitchFamily="18" charset="0"/>
              </a:rPr>
              <a:t> của Thủ tướng Chính phủ, trở thành cơ sở đào tạo có uy tín trong các lĩnh vực kinh tế - kỹ thuật của Thành phố Hồ Chí Minh, cung cấp cho thị trường lao động nguồn nhân lực chất lượng cao, có trình độ chuyên môn, kỹ năng nghề nghiệp, khả năng đáp ứng công việc ở các khu công nghệ cao trong nước và đáp ứng nhu cầu xuất khẩu lao động đến các nước phát triển trong khu </a:t>
            </a:r>
            <a:r>
              <a:rPr lang="en-US" dirty="0" smtClean="0">
                <a:latin typeface="Times New Roman" panose="02020603050405020304" pitchFamily="18" charset="0"/>
                <a:cs typeface="Times New Roman" panose="02020603050405020304" pitchFamily="18" charset="0"/>
              </a:rPr>
              <a:t>vực.</a:t>
            </a:r>
          </a:p>
          <a:p>
            <a:pPr algn="just"/>
            <a:endParaRPr lang="en-US" b="1" dirty="0">
              <a:latin typeface="Times New Roman" panose="02020603050405020304" pitchFamily="18" charset="0"/>
              <a:cs typeface="Times New Roman" panose="02020603050405020304" pitchFamily="18" charset="0"/>
            </a:endParaRPr>
          </a:p>
          <a:p>
            <a:pPr marL="90488" indent="2424113" algn="just">
              <a:tabLst>
                <a:tab pos="2514600" algn="l"/>
                <a:tab pos="3254375" algn="l"/>
              </a:tabLst>
            </a:pPr>
            <a:r>
              <a:rPr lang="en-US" b="1" i="1" dirty="0" smtClean="0">
                <a:latin typeface="Times New Roman" panose="02020603050405020304" pitchFamily="18" charset="0"/>
                <a:cs typeface="Times New Roman" panose="02020603050405020304" pitchFamily="18" charset="0"/>
              </a:rPr>
              <a:t>Hệ thống quản lý chất lượng </a:t>
            </a:r>
            <a:r>
              <a:rPr lang="en-US" b="1" i="1" dirty="0" err="1" smtClean="0">
                <a:latin typeface="Times New Roman" panose="02020603050405020304" pitchFamily="18" charset="0"/>
                <a:cs typeface="Times New Roman" panose="02020603050405020304" pitchFamily="18" charset="0"/>
              </a:rPr>
              <a:t>Afnor</a:t>
            </a:r>
            <a:r>
              <a:rPr lang="en-US" b="1" i="1" dirty="0" smtClean="0">
                <a:latin typeface="Times New Roman" panose="02020603050405020304" pitchFamily="18" charset="0"/>
                <a:cs typeface="Times New Roman" panose="02020603050405020304" pitchFamily="18" charset="0"/>
              </a:rPr>
              <a:t> 9001:2015</a:t>
            </a:r>
            <a:endParaRPr lang="en-US" b="1" i="1" dirty="0">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rotWithShape="1">
          <a:blip r:embed="rId2"/>
          <a:srcRect r="1143" b="2065"/>
          <a:stretch/>
        </p:blipFill>
        <p:spPr>
          <a:xfrm>
            <a:off x="1293085" y="4350225"/>
            <a:ext cx="1613401" cy="1662869"/>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p:spPr>
      </p:pic>
    </p:spTree>
    <p:extLst>
      <p:ext uri="{BB962C8B-B14F-4D97-AF65-F5344CB8AC3E}">
        <p14:creationId xmlns:p14="http://schemas.microsoft.com/office/powerpoint/2010/main" val="1730605667"/>
      </p:ext>
    </p:extLst>
  </p:cSld>
  <p:clrMapOvr>
    <a:masterClrMapping/>
  </p:clrMapOvr>
  <p:transition spd="slow">
    <p:push dir="d"/>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4037" y="361036"/>
            <a:ext cx="8102009" cy="693109"/>
          </a:xfrm>
        </p:spPr>
        <p:txBody>
          <a:bodyPr>
            <a:noAutofit/>
          </a:bodyPr>
          <a:lstStyle/>
          <a:p>
            <a:pPr algn="ctr"/>
            <a:r>
              <a:rPr lang="en-US" b="1" dirty="0" smtClean="0"/>
              <a:t>ĐỊNH HƯỚNG PHÁT TRIỂN CỦA </a:t>
            </a:r>
            <a:br>
              <a:rPr lang="en-US" b="1" dirty="0" smtClean="0"/>
            </a:br>
            <a:r>
              <a:rPr lang="en-US" b="1" dirty="0" smtClean="0"/>
              <a:t>HỌC SINH TRUNG CẤP</a:t>
            </a:r>
            <a:endParaRPr lang="en-US" b="1" dirty="0"/>
          </a:p>
        </p:txBody>
      </p:sp>
      <p:sp>
        <p:nvSpPr>
          <p:cNvPr id="3" name="Content Placeholder 2"/>
          <p:cNvSpPr>
            <a:spLocks noGrp="1"/>
          </p:cNvSpPr>
          <p:nvPr>
            <p:ph idx="1"/>
          </p:nvPr>
        </p:nvSpPr>
        <p:spPr>
          <a:xfrm>
            <a:off x="822959" y="1164771"/>
            <a:ext cx="8107977" cy="4704323"/>
          </a:xfrm>
        </p:spPr>
        <p:txBody>
          <a:bodyPr>
            <a:normAutofit/>
          </a:bodyPr>
          <a:lstStyle/>
          <a:p>
            <a:pPr marL="80962" indent="0" algn="just">
              <a:buNone/>
            </a:pPr>
            <a:endParaRPr lang="en-US" dirty="0">
              <a:latin typeface="Times New Roman" panose="02020603050405020304" pitchFamily="18" charset="0"/>
              <a:cs typeface="Times New Roman" panose="02020603050405020304" pitchFamily="18" charset="0"/>
            </a:endParaRPr>
          </a:p>
        </p:txBody>
      </p:sp>
      <p:graphicFrame>
        <p:nvGraphicFramePr>
          <p:cNvPr id="7" name="Diagram 6"/>
          <p:cNvGraphicFramePr/>
          <p:nvPr>
            <p:extLst>
              <p:ext uri="{D42A27DB-BD31-4B8C-83A1-F6EECF244321}">
                <p14:modId xmlns:p14="http://schemas.microsoft.com/office/powerpoint/2010/main" val="448394307"/>
              </p:ext>
            </p:extLst>
          </p:nvPr>
        </p:nvGraphicFramePr>
        <p:xfrm>
          <a:off x="1476374" y="1484932"/>
          <a:ext cx="7454561"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03686708"/>
      </p:ext>
    </p:extLst>
  </p:cSld>
  <p:clrMapOvr>
    <a:masterClrMapping/>
  </p:clrMapOvr>
  <p:transition spd="slow">
    <p:push dir="u"/>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2960" y="339268"/>
            <a:ext cx="7543800" cy="713859"/>
          </a:xfrm>
        </p:spPr>
        <p:txBody>
          <a:bodyPr>
            <a:noAutofit/>
          </a:bodyPr>
          <a:lstStyle/>
          <a:p>
            <a:pPr algn="ctr"/>
            <a:r>
              <a:rPr lang="en-US" b="1" dirty="0" smtClean="0"/>
              <a:t>BÁO CÁO TÌNH HÌNH </a:t>
            </a:r>
            <a:br>
              <a:rPr lang="en-US" b="1" dirty="0" smtClean="0"/>
            </a:br>
            <a:r>
              <a:rPr lang="en-US" b="1" dirty="0" smtClean="0"/>
              <a:t>HỌC TẬP – RÈN LUYỆN CỦA LỚP</a:t>
            </a:r>
            <a:endParaRPr lang="en-US"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874806110"/>
              </p:ext>
            </p:extLst>
          </p:nvPr>
        </p:nvGraphicFramePr>
        <p:xfrm>
          <a:off x="542925" y="1300163"/>
          <a:ext cx="7543800" cy="45783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264675741"/>
      </p:ext>
    </p:extLst>
  </p:cSld>
  <p:clrMapOvr>
    <a:masterClrMapping/>
  </p:clrMapOvr>
  <p:transition spd="slow">
    <p:push dir="d"/>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2800" b="1" dirty="0" smtClean="0"/>
              <a:t>TIẾN ĐỘ ĐÀO TẠO NĂM HỌC 2019 - 2020</a:t>
            </a:r>
            <a:endParaRPr lang="en-US" sz="2800" dirty="0"/>
          </a:p>
        </p:txBody>
      </p:sp>
      <p:sp>
        <p:nvSpPr>
          <p:cNvPr id="3" name="Content Placeholder 2"/>
          <p:cNvSpPr>
            <a:spLocks noGrp="1"/>
          </p:cNvSpPr>
          <p:nvPr>
            <p:ph idx="1"/>
          </p:nvPr>
        </p:nvSpPr>
        <p:spPr>
          <a:xfrm>
            <a:off x="53932" y="1056380"/>
            <a:ext cx="9081855" cy="4578176"/>
          </a:xfrm>
        </p:spPr>
        <p:txBody>
          <a:bodyPr>
            <a:normAutofit/>
          </a:bodyPr>
          <a:lstStyle/>
          <a:p>
            <a:pPr algn="just">
              <a:lnSpc>
                <a:spcPct val="100000"/>
              </a:lnSpc>
              <a:spcBef>
                <a:spcPts val="0"/>
              </a:spcBef>
              <a:spcAft>
                <a:spcPts val="0"/>
              </a:spcAft>
            </a:pPr>
            <a:r>
              <a:rPr lang="en-US" b="1" dirty="0">
                <a:latin typeface="Times New Roman" panose="02020603050405020304" pitchFamily="18" charset="0"/>
                <a:cs typeface="Times New Roman" panose="02020603050405020304" pitchFamily="18" charset="0"/>
              </a:rPr>
              <a:t>* Khóa 17T4:</a:t>
            </a:r>
            <a:endParaRPr lang="en-US" dirty="0">
              <a:latin typeface="Times New Roman" panose="02020603050405020304" pitchFamily="18" charset="0"/>
              <a:cs typeface="Times New Roman" panose="02020603050405020304" pitchFamily="18" charset="0"/>
            </a:endParaRPr>
          </a:p>
          <a:p>
            <a:pPr lvl="2" algn="just">
              <a:lnSpc>
                <a:spcPct val="100000"/>
              </a:lnSpc>
              <a:spcBef>
                <a:spcPts val="0"/>
              </a:spcBef>
              <a:spcAft>
                <a:spcPts val="0"/>
              </a:spcAft>
            </a:pPr>
            <a:r>
              <a:rPr lang="en-US" sz="2000" dirty="0">
                <a:latin typeface="Times New Roman" panose="02020603050405020304" pitchFamily="18" charset="0"/>
                <a:cs typeface="Times New Roman" panose="02020603050405020304" pitchFamily="18" charset="0"/>
              </a:rPr>
              <a:t>Thời gian học tập học kỳ 1: Từ 3/9/2019 –/ 21/12/2019 (16 tuần);</a:t>
            </a:r>
          </a:p>
          <a:p>
            <a:pPr lvl="2" algn="just">
              <a:lnSpc>
                <a:spcPct val="100000"/>
              </a:lnSpc>
              <a:spcBef>
                <a:spcPts val="0"/>
              </a:spcBef>
              <a:spcAft>
                <a:spcPts val="0"/>
              </a:spcAft>
            </a:pPr>
            <a:r>
              <a:rPr lang="en-US" sz="2000" dirty="0">
                <a:latin typeface="Times New Roman" panose="02020603050405020304" pitchFamily="18" charset="0"/>
                <a:cs typeface="Times New Roman" panose="02020603050405020304" pitchFamily="18" charset="0"/>
              </a:rPr>
              <a:t>Thi học kỳ 1: Từ 23/12/2019 – 04/01/2020 (2 tuần);</a:t>
            </a:r>
          </a:p>
          <a:p>
            <a:pPr lvl="2" algn="just">
              <a:lnSpc>
                <a:spcPct val="100000"/>
              </a:lnSpc>
              <a:spcBef>
                <a:spcPts val="0"/>
              </a:spcBef>
              <a:spcAft>
                <a:spcPts val="0"/>
              </a:spcAft>
            </a:pPr>
            <a:r>
              <a:rPr lang="en-US" sz="2000" dirty="0">
                <a:latin typeface="Times New Roman" panose="02020603050405020304" pitchFamily="18" charset="0"/>
                <a:cs typeface="Times New Roman" panose="02020603050405020304" pitchFamily="18" charset="0"/>
              </a:rPr>
              <a:t>Thời gian học tập học kỳ 2: Từ 06/01/2020 – 11/4/2020 (11 tuần);</a:t>
            </a:r>
          </a:p>
          <a:p>
            <a:pPr lvl="2" algn="just">
              <a:lnSpc>
                <a:spcPct val="100000"/>
              </a:lnSpc>
              <a:spcBef>
                <a:spcPts val="0"/>
              </a:spcBef>
              <a:spcAft>
                <a:spcPts val="0"/>
              </a:spcAft>
            </a:pPr>
            <a:r>
              <a:rPr lang="en-US" sz="2000" dirty="0">
                <a:latin typeface="Times New Roman" panose="02020603050405020304" pitchFamily="18" charset="0"/>
                <a:cs typeface="Times New Roman" panose="02020603050405020304" pitchFamily="18" charset="0"/>
              </a:rPr>
              <a:t>Nghỉ Tết Nguyên đán Canh </a:t>
            </a:r>
            <a:r>
              <a:rPr lang="en-US" sz="2000" dirty="0" err="1">
                <a:latin typeface="Times New Roman" panose="02020603050405020304" pitchFamily="18" charset="0"/>
                <a:cs typeface="Times New Roman" panose="02020603050405020304" pitchFamily="18" charset="0"/>
              </a:rPr>
              <a:t>Tý</a:t>
            </a:r>
            <a:r>
              <a:rPr lang="en-US" sz="2000" dirty="0">
                <a:latin typeface="Times New Roman" panose="02020603050405020304" pitchFamily="18" charset="0"/>
                <a:cs typeface="Times New Roman" panose="02020603050405020304" pitchFamily="18" charset="0"/>
              </a:rPr>
              <a:t> năm 2020: 13/01/2020 – 01/02/2020 (3 tuần);</a:t>
            </a:r>
          </a:p>
          <a:p>
            <a:pPr lvl="2" algn="just">
              <a:lnSpc>
                <a:spcPct val="100000"/>
              </a:lnSpc>
              <a:spcBef>
                <a:spcPts val="0"/>
              </a:spcBef>
              <a:spcAft>
                <a:spcPts val="0"/>
              </a:spcAft>
            </a:pPr>
            <a:r>
              <a:rPr lang="en-US" sz="2000" dirty="0">
                <a:latin typeface="Times New Roman" panose="02020603050405020304" pitchFamily="18" charset="0"/>
                <a:cs typeface="Times New Roman" panose="02020603050405020304" pitchFamily="18" charset="0"/>
              </a:rPr>
              <a:t>Thi lại học kỳ 1 (Kỳ thi phụ): Từ 24/2/2020 – 29/2/2020 (1 tuần);</a:t>
            </a:r>
          </a:p>
          <a:p>
            <a:pPr lvl="2" algn="just">
              <a:lnSpc>
                <a:spcPct val="100000"/>
              </a:lnSpc>
              <a:spcBef>
                <a:spcPts val="0"/>
              </a:spcBef>
              <a:spcAft>
                <a:spcPts val="0"/>
              </a:spcAft>
            </a:pPr>
            <a:r>
              <a:rPr lang="en-US" sz="2000" dirty="0">
                <a:latin typeface="Times New Roman" panose="02020603050405020304" pitchFamily="18" charset="0"/>
                <a:cs typeface="Times New Roman" panose="02020603050405020304" pitchFamily="18" charset="0"/>
              </a:rPr>
              <a:t>Thi học kỳ 2: Từ 13/4/2020 – 25/4/2020 (2 tuần);</a:t>
            </a:r>
          </a:p>
          <a:p>
            <a:pPr lvl="2" algn="just">
              <a:lnSpc>
                <a:spcPct val="100000"/>
              </a:lnSpc>
              <a:spcBef>
                <a:spcPts val="0"/>
              </a:spcBef>
              <a:spcAft>
                <a:spcPts val="0"/>
              </a:spcAft>
            </a:pPr>
            <a:r>
              <a:rPr lang="en-US" sz="2000" dirty="0">
                <a:latin typeface="Times New Roman" panose="02020603050405020304" pitchFamily="18" charset="0"/>
                <a:cs typeface="Times New Roman" panose="02020603050405020304" pitchFamily="18" charset="0"/>
              </a:rPr>
              <a:t>Thi lại học kỳ 2 (Kỳ thi phụ): Từ 11/5/2020 – 16/5/2020 (1 tuần).</a:t>
            </a:r>
          </a:p>
          <a:p>
            <a:pPr lvl="2" algn="just">
              <a:lnSpc>
                <a:spcPct val="100000"/>
              </a:lnSpc>
              <a:spcBef>
                <a:spcPts val="0"/>
              </a:spcBef>
              <a:spcAft>
                <a:spcPts val="0"/>
              </a:spcAft>
            </a:pPr>
            <a:r>
              <a:rPr lang="en-US" sz="2000" dirty="0">
                <a:latin typeface="Times New Roman" panose="02020603050405020304" pitchFamily="18" charset="0"/>
                <a:cs typeface="Times New Roman" panose="02020603050405020304" pitchFamily="18" charset="0"/>
              </a:rPr>
              <a:t>Thực tập tốt nghiệp: Từ 18/5/2020 – 11/7/2020 (8 tuần).</a:t>
            </a:r>
          </a:p>
          <a:p>
            <a:pPr lvl="2" algn="just">
              <a:lnSpc>
                <a:spcPct val="100000"/>
              </a:lnSpc>
              <a:spcBef>
                <a:spcPts val="0"/>
              </a:spcBef>
              <a:spcAft>
                <a:spcPts val="0"/>
              </a:spcAft>
            </a:pPr>
            <a:r>
              <a:rPr lang="en-US" sz="2000" dirty="0">
                <a:latin typeface="Times New Roman" panose="02020603050405020304" pitchFamily="18" charset="0"/>
                <a:cs typeface="Times New Roman" panose="02020603050405020304" pitchFamily="18" charset="0"/>
              </a:rPr>
              <a:t>Ôn và thi Tốt nghiệp các môn văn hóa: 27/7/2020 – 08/8/2020 (2 tuần).</a:t>
            </a:r>
          </a:p>
          <a:p>
            <a:pPr lvl="2" algn="just">
              <a:lnSpc>
                <a:spcPct val="100000"/>
              </a:lnSpc>
              <a:spcBef>
                <a:spcPts val="0"/>
              </a:spcBef>
              <a:spcAft>
                <a:spcPts val="0"/>
              </a:spcAft>
            </a:pPr>
            <a:r>
              <a:rPr lang="en-US" sz="2000" dirty="0">
                <a:latin typeface="Times New Roman" panose="02020603050405020304" pitchFamily="18" charset="0"/>
                <a:cs typeface="Times New Roman" panose="02020603050405020304" pitchFamily="18" charset="0"/>
              </a:rPr>
              <a:t>Xét tốt nghiệp: Từ 17/8/2020 – 29/8/2020 (2 tuần).</a:t>
            </a: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4482136"/>
            <a:ext cx="9144000" cy="2375864"/>
          </a:xfrm>
          <a:prstGeom prst="rect">
            <a:avLst/>
          </a:prstGeom>
        </p:spPr>
      </p:pic>
    </p:spTree>
    <p:extLst>
      <p:ext uri="{BB962C8B-B14F-4D97-AF65-F5344CB8AC3E}">
        <p14:creationId xmlns:p14="http://schemas.microsoft.com/office/powerpoint/2010/main" val="3902352547"/>
      </p:ext>
    </p:extLst>
  </p:cSld>
  <p:clrMapOvr>
    <a:masterClrMapping/>
  </p:clrMapOvr>
  <p:transition spd="slow">
    <p:push dir="u"/>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2800" b="1" dirty="0" smtClean="0"/>
              <a:t>TIẾN ĐỘ ĐÀO TẠO NĂM HỌC 2019 - 2020</a:t>
            </a:r>
            <a:endParaRPr lang="en-US" sz="2800" dirty="0"/>
          </a:p>
        </p:txBody>
      </p:sp>
      <p:sp>
        <p:nvSpPr>
          <p:cNvPr id="3" name="Content Placeholder 2"/>
          <p:cNvSpPr>
            <a:spLocks noGrp="1"/>
          </p:cNvSpPr>
          <p:nvPr>
            <p:ph idx="1"/>
          </p:nvPr>
        </p:nvSpPr>
        <p:spPr>
          <a:xfrm>
            <a:off x="1" y="1042344"/>
            <a:ext cx="9215020" cy="2863831"/>
          </a:xfrm>
        </p:spPr>
        <p:txBody>
          <a:bodyPr>
            <a:normAutofit/>
          </a:bodyPr>
          <a:lstStyle/>
          <a:p>
            <a:pPr algn="just">
              <a:lnSpc>
                <a:spcPct val="100000"/>
              </a:lnSpc>
              <a:spcBef>
                <a:spcPts val="0"/>
              </a:spcBef>
              <a:spcAft>
                <a:spcPts val="0"/>
              </a:spcAft>
            </a:pPr>
            <a:r>
              <a:rPr lang="en-US" dirty="0">
                <a:latin typeface="Times New Roman" panose="02020603050405020304" pitchFamily="18" charset="0"/>
                <a:cs typeface="Times New Roman" panose="02020603050405020304" pitchFamily="18" charset="0"/>
              </a:rPr>
              <a:t>*</a:t>
            </a:r>
            <a:r>
              <a:rPr lang="en-US" b="1" dirty="0">
                <a:latin typeface="Times New Roman" panose="02020603050405020304" pitchFamily="18" charset="0"/>
                <a:cs typeface="Times New Roman" panose="02020603050405020304" pitchFamily="18" charset="0"/>
              </a:rPr>
              <a:t> Khóa 18T4:</a:t>
            </a:r>
            <a:endParaRPr lang="en-US" dirty="0">
              <a:latin typeface="Times New Roman" panose="02020603050405020304" pitchFamily="18" charset="0"/>
              <a:cs typeface="Times New Roman" panose="02020603050405020304" pitchFamily="18" charset="0"/>
            </a:endParaRPr>
          </a:p>
          <a:p>
            <a:pPr lvl="2" algn="just">
              <a:lnSpc>
                <a:spcPct val="100000"/>
              </a:lnSpc>
              <a:spcBef>
                <a:spcPts val="0"/>
              </a:spcBef>
              <a:spcAft>
                <a:spcPts val="0"/>
              </a:spcAft>
            </a:pPr>
            <a:r>
              <a:rPr lang="en-US" sz="2000" dirty="0">
                <a:latin typeface="Times New Roman" panose="02020603050405020304" pitchFamily="18" charset="0"/>
                <a:cs typeface="Times New Roman" panose="02020603050405020304" pitchFamily="18" charset="0"/>
              </a:rPr>
              <a:t>Thời gian học tập học kỳ 1: Từ 3/9/2019 –/ 21/12/2019 (16 tuần);</a:t>
            </a:r>
          </a:p>
          <a:p>
            <a:pPr lvl="2" algn="just">
              <a:lnSpc>
                <a:spcPct val="100000"/>
              </a:lnSpc>
              <a:spcBef>
                <a:spcPts val="0"/>
              </a:spcBef>
              <a:spcAft>
                <a:spcPts val="0"/>
              </a:spcAft>
            </a:pPr>
            <a:r>
              <a:rPr lang="en-US" sz="2000" dirty="0">
                <a:latin typeface="Times New Roman" panose="02020603050405020304" pitchFamily="18" charset="0"/>
                <a:cs typeface="Times New Roman" panose="02020603050405020304" pitchFamily="18" charset="0"/>
              </a:rPr>
              <a:t>Thi học kỳ 1: Từ 23/12/2019 – 11/01/2020 (3 tuần);</a:t>
            </a:r>
          </a:p>
          <a:p>
            <a:pPr lvl="2" algn="just">
              <a:lnSpc>
                <a:spcPct val="100000"/>
              </a:lnSpc>
              <a:spcBef>
                <a:spcPts val="0"/>
              </a:spcBef>
              <a:spcAft>
                <a:spcPts val="0"/>
              </a:spcAft>
            </a:pPr>
            <a:r>
              <a:rPr lang="en-US" sz="2000" dirty="0">
                <a:latin typeface="Times New Roman" panose="02020603050405020304" pitchFamily="18" charset="0"/>
                <a:cs typeface="Times New Roman" panose="02020603050405020304" pitchFamily="18" charset="0"/>
              </a:rPr>
              <a:t>Nghỉ Tết Nguyên đán Canh </a:t>
            </a:r>
            <a:r>
              <a:rPr lang="en-US" sz="2000" dirty="0" err="1">
                <a:latin typeface="Times New Roman" panose="02020603050405020304" pitchFamily="18" charset="0"/>
                <a:cs typeface="Times New Roman" panose="02020603050405020304" pitchFamily="18" charset="0"/>
              </a:rPr>
              <a:t>Tý</a:t>
            </a:r>
            <a:r>
              <a:rPr lang="en-US" sz="2000" dirty="0">
                <a:latin typeface="Times New Roman" panose="02020603050405020304" pitchFamily="18" charset="0"/>
                <a:cs typeface="Times New Roman" panose="02020603050405020304" pitchFamily="18" charset="0"/>
              </a:rPr>
              <a:t> năm 2020: 13/01/2020 – 01/02/2020 (3 tuần);</a:t>
            </a:r>
          </a:p>
          <a:p>
            <a:pPr lvl="2" algn="just">
              <a:lnSpc>
                <a:spcPct val="100000"/>
              </a:lnSpc>
              <a:spcBef>
                <a:spcPts val="0"/>
              </a:spcBef>
              <a:spcAft>
                <a:spcPts val="0"/>
              </a:spcAft>
            </a:pPr>
            <a:r>
              <a:rPr lang="en-US" sz="2000" dirty="0">
                <a:latin typeface="Times New Roman" panose="02020603050405020304" pitchFamily="18" charset="0"/>
                <a:cs typeface="Times New Roman" panose="02020603050405020304" pitchFamily="18" charset="0"/>
              </a:rPr>
              <a:t>Thời gian học tập học kỳ 2: Từ 03/02/2020 – 23/5/2020 (16 tuần);</a:t>
            </a:r>
          </a:p>
          <a:p>
            <a:pPr lvl="2" algn="just">
              <a:lnSpc>
                <a:spcPct val="100000"/>
              </a:lnSpc>
              <a:spcBef>
                <a:spcPts val="0"/>
              </a:spcBef>
              <a:spcAft>
                <a:spcPts val="0"/>
              </a:spcAft>
            </a:pPr>
            <a:r>
              <a:rPr lang="en-US" sz="2000" dirty="0">
                <a:latin typeface="Times New Roman" panose="02020603050405020304" pitchFamily="18" charset="0"/>
                <a:cs typeface="Times New Roman" panose="02020603050405020304" pitchFamily="18" charset="0"/>
              </a:rPr>
              <a:t>Thi lại học kỳ 1 (Kỳ thi phụ): Từ 24/2/2020 – 29/2/2020 (1 tuần);</a:t>
            </a:r>
          </a:p>
          <a:p>
            <a:pPr lvl="2" algn="just">
              <a:lnSpc>
                <a:spcPct val="100000"/>
              </a:lnSpc>
              <a:spcBef>
                <a:spcPts val="0"/>
              </a:spcBef>
              <a:spcAft>
                <a:spcPts val="0"/>
              </a:spcAft>
            </a:pPr>
            <a:r>
              <a:rPr lang="en-US" sz="2000" dirty="0">
                <a:latin typeface="Times New Roman" panose="02020603050405020304" pitchFamily="18" charset="0"/>
                <a:cs typeface="Times New Roman" panose="02020603050405020304" pitchFamily="18" charset="0"/>
              </a:rPr>
              <a:t>Thi học kỳ 2: Từ 25/5/2020 – 06/6/2020 (2 tuần);</a:t>
            </a:r>
          </a:p>
          <a:p>
            <a:pPr lvl="2" algn="just">
              <a:lnSpc>
                <a:spcPct val="100000"/>
              </a:lnSpc>
              <a:spcBef>
                <a:spcPts val="0"/>
              </a:spcBef>
              <a:spcAft>
                <a:spcPts val="0"/>
              </a:spcAft>
            </a:pPr>
            <a:r>
              <a:rPr lang="en-US" sz="2000" dirty="0">
                <a:latin typeface="Times New Roman" panose="02020603050405020304" pitchFamily="18" charset="0"/>
                <a:cs typeface="Times New Roman" panose="02020603050405020304" pitchFamily="18" charset="0"/>
              </a:rPr>
              <a:t>Thi lại học kỳ 2 (Kỳ thi phụ): Từ 22/6/2020 – 27/6/2020 (1 tuần).</a:t>
            </a:r>
          </a:p>
          <a:p>
            <a:pPr lvl="2" algn="just">
              <a:lnSpc>
                <a:spcPct val="100000"/>
              </a:lnSpc>
              <a:spcBef>
                <a:spcPts val="0"/>
              </a:spcBef>
              <a:spcAft>
                <a:spcPts val="0"/>
              </a:spcAft>
            </a:pPr>
            <a:r>
              <a:rPr lang="en-US" sz="2000" dirty="0">
                <a:latin typeface="Times New Roman" panose="02020603050405020304" pitchFamily="18" charset="0"/>
                <a:cs typeface="Times New Roman" panose="02020603050405020304" pitchFamily="18" charset="0"/>
              </a:rPr>
              <a:t>Nghỉ hè, tổ chức các lớp học lại trong hè: Từ 29/6/2020.</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844031"/>
            <a:ext cx="9144000" cy="3013969"/>
          </a:xfrm>
          <a:prstGeom prst="rect">
            <a:avLst/>
          </a:prstGeom>
        </p:spPr>
      </p:pic>
    </p:spTree>
    <p:extLst>
      <p:ext uri="{BB962C8B-B14F-4D97-AF65-F5344CB8AC3E}">
        <p14:creationId xmlns:p14="http://schemas.microsoft.com/office/powerpoint/2010/main" val="3390208000"/>
      </p:ext>
    </p:extLst>
  </p:cSld>
  <p:clrMapOvr>
    <a:masterClrMapping/>
  </p:clrMapOvr>
  <p:transition spd="slow">
    <p:push dir="d"/>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2800" b="1" dirty="0" smtClean="0"/>
              <a:t>TIẾN ĐỘ ĐÀO TẠO NĂM HỌC 2019 - 2020</a:t>
            </a:r>
            <a:endParaRPr lang="en-US" sz="2800" dirty="0"/>
          </a:p>
        </p:txBody>
      </p:sp>
      <p:sp>
        <p:nvSpPr>
          <p:cNvPr id="3" name="Content Placeholder 2"/>
          <p:cNvSpPr>
            <a:spLocks noGrp="1"/>
          </p:cNvSpPr>
          <p:nvPr>
            <p:ph idx="1"/>
          </p:nvPr>
        </p:nvSpPr>
        <p:spPr>
          <a:xfrm>
            <a:off x="0" y="1060100"/>
            <a:ext cx="9143999" cy="2828319"/>
          </a:xfrm>
        </p:spPr>
        <p:txBody>
          <a:bodyPr>
            <a:normAutofit fontScale="92500" lnSpcReduction="20000"/>
          </a:bodyPr>
          <a:lstStyle/>
          <a:p>
            <a:pPr algn="just">
              <a:lnSpc>
                <a:spcPct val="100000"/>
              </a:lnSpc>
              <a:spcBef>
                <a:spcPts val="300"/>
              </a:spcBef>
              <a:spcAft>
                <a:spcPts val="300"/>
              </a:spcAft>
            </a:pPr>
            <a:r>
              <a:rPr lang="en-US" dirty="0">
                <a:latin typeface="Times New Roman" panose="02020603050405020304" pitchFamily="18" charset="0"/>
                <a:cs typeface="Times New Roman" panose="02020603050405020304" pitchFamily="18" charset="0"/>
              </a:rPr>
              <a:t>*</a:t>
            </a:r>
            <a:r>
              <a:rPr lang="en-US" b="1" dirty="0">
                <a:latin typeface="Times New Roman" panose="02020603050405020304" pitchFamily="18" charset="0"/>
                <a:cs typeface="Times New Roman" panose="02020603050405020304" pitchFamily="18" charset="0"/>
              </a:rPr>
              <a:t> Khóa 19T4:</a:t>
            </a:r>
            <a:endParaRPr lang="en-US" dirty="0">
              <a:latin typeface="Times New Roman" panose="02020603050405020304" pitchFamily="18" charset="0"/>
              <a:cs typeface="Times New Roman" panose="02020603050405020304" pitchFamily="18" charset="0"/>
            </a:endParaRPr>
          </a:p>
          <a:p>
            <a:pPr lvl="2" algn="just">
              <a:lnSpc>
                <a:spcPct val="100000"/>
              </a:lnSpc>
              <a:spcBef>
                <a:spcPts val="300"/>
              </a:spcBef>
              <a:spcAft>
                <a:spcPts val="300"/>
              </a:spcAft>
            </a:pPr>
            <a:r>
              <a:rPr lang="en-US" sz="2000" dirty="0">
                <a:latin typeface="Times New Roman" panose="02020603050405020304" pitchFamily="18" charset="0"/>
                <a:cs typeface="Times New Roman" panose="02020603050405020304" pitchFamily="18" charset="0"/>
              </a:rPr>
              <a:t>Thời gian học tập học kỳ 1: Từ 26/8/2019 – 14/12/2019 (16 tuần);</a:t>
            </a:r>
          </a:p>
          <a:p>
            <a:pPr lvl="2" algn="just">
              <a:lnSpc>
                <a:spcPct val="100000"/>
              </a:lnSpc>
              <a:spcBef>
                <a:spcPts val="300"/>
              </a:spcBef>
              <a:spcAft>
                <a:spcPts val="300"/>
              </a:spcAft>
            </a:pPr>
            <a:r>
              <a:rPr lang="en-US" sz="2000" dirty="0">
                <a:latin typeface="Times New Roman" panose="02020603050405020304" pitchFamily="18" charset="0"/>
                <a:cs typeface="Times New Roman" panose="02020603050405020304" pitchFamily="18" charset="0"/>
              </a:rPr>
              <a:t>Thi học kỳ 1: Từ 16/12/2019 – 04/01/2020 (3 tuần);</a:t>
            </a:r>
          </a:p>
          <a:p>
            <a:pPr lvl="2" algn="just">
              <a:lnSpc>
                <a:spcPct val="100000"/>
              </a:lnSpc>
              <a:spcBef>
                <a:spcPts val="300"/>
              </a:spcBef>
              <a:spcAft>
                <a:spcPts val="300"/>
              </a:spcAft>
            </a:pPr>
            <a:r>
              <a:rPr lang="en-US" sz="2000" dirty="0">
                <a:latin typeface="Times New Roman" panose="02020603050405020304" pitchFamily="18" charset="0"/>
                <a:cs typeface="Times New Roman" panose="02020603050405020304" pitchFamily="18" charset="0"/>
              </a:rPr>
              <a:t>Thời gian học tập học kỳ 2: Từ 06/01/2020 – 16/5/2020 (16 tuần);</a:t>
            </a:r>
          </a:p>
          <a:p>
            <a:pPr lvl="2" algn="just">
              <a:lnSpc>
                <a:spcPct val="100000"/>
              </a:lnSpc>
              <a:spcBef>
                <a:spcPts val="300"/>
              </a:spcBef>
              <a:spcAft>
                <a:spcPts val="300"/>
              </a:spcAft>
            </a:pPr>
            <a:r>
              <a:rPr lang="en-US" sz="2000" dirty="0">
                <a:latin typeface="Times New Roman" panose="02020603050405020304" pitchFamily="18" charset="0"/>
                <a:cs typeface="Times New Roman" panose="02020603050405020304" pitchFamily="18" charset="0"/>
              </a:rPr>
              <a:t>Nghỉ Tết Nguyên đán Canh </a:t>
            </a:r>
            <a:r>
              <a:rPr lang="en-US" sz="2000" dirty="0" err="1">
                <a:latin typeface="Times New Roman" panose="02020603050405020304" pitchFamily="18" charset="0"/>
                <a:cs typeface="Times New Roman" panose="02020603050405020304" pitchFamily="18" charset="0"/>
              </a:rPr>
              <a:t>Tý</a:t>
            </a:r>
            <a:r>
              <a:rPr lang="en-US" sz="2000" dirty="0">
                <a:latin typeface="Times New Roman" panose="02020603050405020304" pitchFamily="18" charset="0"/>
                <a:cs typeface="Times New Roman" panose="02020603050405020304" pitchFamily="18" charset="0"/>
              </a:rPr>
              <a:t> năm 2020: 13/01/2020 – 01/02/2020 (3 tuần);</a:t>
            </a:r>
          </a:p>
          <a:p>
            <a:pPr lvl="2" algn="just">
              <a:lnSpc>
                <a:spcPct val="100000"/>
              </a:lnSpc>
              <a:spcBef>
                <a:spcPts val="300"/>
              </a:spcBef>
              <a:spcAft>
                <a:spcPts val="300"/>
              </a:spcAft>
            </a:pPr>
            <a:r>
              <a:rPr lang="en-US" sz="2000" dirty="0">
                <a:latin typeface="Times New Roman" panose="02020603050405020304" pitchFamily="18" charset="0"/>
                <a:cs typeface="Times New Roman" panose="02020603050405020304" pitchFamily="18" charset="0"/>
              </a:rPr>
              <a:t>Thi lại học kỳ 1 (Kỳ thi phụ): Từ 24/2/2020 – 29/2/2020 (1 tuần);</a:t>
            </a:r>
          </a:p>
          <a:p>
            <a:pPr lvl="2" algn="just">
              <a:lnSpc>
                <a:spcPct val="100000"/>
              </a:lnSpc>
              <a:spcBef>
                <a:spcPts val="300"/>
              </a:spcBef>
              <a:spcAft>
                <a:spcPts val="300"/>
              </a:spcAft>
            </a:pPr>
            <a:r>
              <a:rPr lang="en-US" sz="2000" dirty="0">
                <a:latin typeface="Times New Roman" panose="02020603050405020304" pitchFamily="18" charset="0"/>
                <a:cs typeface="Times New Roman" panose="02020603050405020304" pitchFamily="18" charset="0"/>
              </a:rPr>
              <a:t>Thi học kỳ 2: Từ 18/5/2020 – 06/6/2020 (3 tuần);</a:t>
            </a:r>
          </a:p>
          <a:p>
            <a:pPr lvl="2" algn="just">
              <a:lnSpc>
                <a:spcPct val="100000"/>
              </a:lnSpc>
              <a:spcBef>
                <a:spcPts val="300"/>
              </a:spcBef>
              <a:spcAft>
                <a:spcPts val="300"/>
              </a:spcAft>
            </a:pPr>
            <a:r>
              <a:rPr lang="en-US" sz="2000" dirty="0">
                <a:latin typeface="Times New Roman" panose="02020603050405020304" pitchFamily="18" charset="0"/>
                <a:cs typeface="Times New Roman" panose="02020603050405020304" pitchFamily="18" charset="0"/>
              </a:rPr>
              <a:t>Thi lại học kỳ 2 (Kỳ thi phụ): Từ 29/6/2020 – 04/7/2020 (1 tuần).</a:t>
            </a:r>
          </a:p>
          <a:p>
            <a:pPr lvl="2" algn="just">
              <a:lnSpc>
                <a:spcPct val="100000"/>
              </a:lnSpc>
              <a:spcBef>
                <a:spcPts val="300"/>
              </a:spcBef>
              <a:spcAft>
                <a:spcPts val="300"/>
              </a:spcAft>
            </a:pPr>
            <a:r>
              <a:rPr lang="en-US" sz="2000" dirty="0">
                <a:latin typeface="Times New Roman" panose="02020603050405020304" pitchFamily="18" charset="0"/>
                <a:cs typeface="Times New Roman" panose="02020603050405020304" pitchFamily="18" charset="0"/>
              </a:rPr>
              <a:t>Nghỉ hè, tổ chức các lớp học lại trong hè: Từ 06/11/2020.</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3991089"/>
            <a:ext cx="9144000" cy="2866911"/>
          </a:xfrm>
          <a:prstGeom prst="rect">
            <a:avLst/>
          </a:prstGeom>
        </p:spPr>
      </p:pic>
    </p:spTree>
    <p:extLst>
      <p:ext uri="{BB962C8B-B14F-4D97-AF65-F5344CB8AC3E}">
        <p14:creationId xmlns:p14="http://schemas.microsoft.com/office/powerpoint/2010/main" val="112098406"/>
      </p:ext>
    </p:extLst>
  </p:cSld>
  <p:clrMapOvr>
    <a:masterClrMapping/>
  </p:clrMapOvr>
  <p:transition spd="slow">
    <p:push dir="u"/>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2800" b="1" dirty="0" smtClean="0"/>
              <a:t>CÔNG TÁC HỌC VỤ</a:t>
            </a:r>
            <a:endParaRPr lang="en-US" sz="2800"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485321" y="116958"/>
            <a:ext cx="1257416" cy="1257416"/>
          </a:xfrm>
          <a:prstGeom prst="rect">
            <a:avLst/>
          </a:prstGeom>
        </p:spPr>
      </p:pic>
      <p:sp>
        <p:nvSpPr>
          <p:cNvPr id="3" name="Content Placeholder 2"/>
          <p:cNvSpPr>
            <a:spLocks noGrp="1"/>
          </p:cNvSpPr>
          <p:nvPr>
            <p:ph idx="1"/>
          </p:nvPr>
        </p:nvSpPr>
        <p:spPr>
          <a:xfrm>
            <a:off x="414670" y="1290919"/>
            <a:ext cx="8328067" cy="4275380"/>
          </a:xfrm>
        </p:spPr>
        <p:txBody>
          <a:bodyPr>
            <a:normAutofit fontScale="92500"/>
          </a:bodyPr>
          <a:lstStyle/>
          <a:p>
            <a:pPr algn="just">
              <a:lnSpc>
                <a:spcPct val="150000"/>
              </a:lnSpc>
            </a:pPr>
            <a:r>
              <a:rPr lang="en-US" b="1" dirty="0" smtClean="0">
                <a:latin typeface="Times New Roman" panose="02020603050405020304" pitchFamily="18" charset="0"/>
                <a:cs typeface="Times New Roman" panose="02020603050405020304" pitchFamily="18" charset="0"/>
              </a:rPr>
              <a:t>* Việc </a:t>
            </a:r>
            <a:r>
              <a:rPr lang="en-US" b="1" dirty="0">
                <a:latin typeface="Times New Roman" panose="02020603050405020304" pitchFamily="18" charset="0"/>
                <a:cs typeface="Times New Roman" panose="02020603050405020304" pitchFamily="18" charset="0"/>
              </a:rPr>
              <a:t>xếp loại học lực của HS</a:t>
            </a:r>
            <a:r>
              <a:rPr lang="en-US" dirty="0">
                <a:latin typeface="Times New Roman" panose="02020603050405020304" pitchFamily="18" charset="0"/>
                <a:cs typeface="Times New Roman" panose="02020603050405020304" pitchFamily="18" charset="0"/>
              </a:rPr>
              <a:t>: Nhà </a:t>
            </a:r>
            <a:r>
              <a:rPr lang="en-US" dirty="0" err="1">
                <a:latin typeface="Times New Roman" panose="02020603050405020304" pitchFamily="18" charset="0"/>
                <a:cs typeface="Times New Roman" panose="02020603050405020304" pitchFamily="18" charset="0"/>
              </a:rPr>
              <a:t>trường</a:t>
            </a:r>
            <a:r>
              <a:rPr lang="en-US" dirty="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thực</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hiện</a:t>
            </a:r>
            <a:r>
              <a:rPr lang="en-US" dirty="0" smtClean="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theo quy định của Bộ LĐTB-XH về việc tổ chức thực hiện chương trình đào tạo trình độ trung cấp, trình độ cao đẳng theo phương thức tích lũy tín chỉ; quy chế kiểm tra, thi, xét công nhận tốt nghiệp. Theo đó, học phần Giáo dục thể chất, Giáo dục Quốc phòng - An ninh và Kỹ năng mềm là 03 môn học điều kiện, kết quả đánh giá của 03 môn học này không tính vào điểm trung bình chung học kỳ, năm học, điểm trung bình chung tích lũy, xếp loại tốt nghiệp nhưng là một trong các điều kiện để xếp hoàn thành khối lượng học tập, xét điều kiện dự thi tốt nghiệp hoặc bảo vệ chuyên đề khóa luận tốt nghiệp và được ghi vào bảng điểm cấp kèm theo bằng tốt nghiệp;</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98500701"/>
      </p:ext>
    </p:extLst>
  </p:cSld>
  <p:clrMapOvr>
    <a:masterClrMapping/>
  </p:clrMapOvr>
  <p:transition spd="slow">
    <p:push dir="d"/>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2400" b="1" dirty="0" smtClean="0"/>
              <a:t>CÔNG TÁC HỌC VỤ</a:t>
            </a:r>
            <a:endParaRPr lang="en-US" sz="2400" dirty="0"/>
          </a:p>
        </p:txBody>
      </p:sp>
      <p:sp>
        <p:nvSpPr>
          <p:cNvPr id="3" name="Content Placeholder 2"/>
          <p:cNvSpPr>
            <a:spLocks noGrp="1"/>
          </p:cNvSpPr>
          <p:nvPr>
            <p:ph idx="1"/>
          </p:nvPr>
        </p:nvSpPr>
        <p:spPr/>
        <p:txBody>
          <a:bodyPr>
            <a:normAutofit/>
          </a:bodyPr>
          <a:lstStyle/>
          <a:p>
            <a:pPr lvl="0" algn="just">
              <a:lnSpc>
                <a:spcPct val="100000"/>
              </a:lnSpc>
            </a:pPr>
            <a:r>
              <a:rPr lang="en-US" b="1" dirty="0" smtClean="0">
                <a:latin typeface="Times New Roman" panose="02020603050405020304" pitchFamily="18" charset="0"/>
                <a:cs typeface="Times New Roman" panose="02020603050405020304" pitchFamily="18" charset="0"/>
              </a:rPr>
              <a:t>* Về </a:t>
            </a:r>
            <a:r>
              <a:rPr lang="en-US" b="1" dirty="0">
                <a:latin typeface="Times New Roman" panose="02020603050405020304" pitchFamily="18" charset="0"/>
                <a:cs typeface="Times New Roman" panose="02020603050405020304" pitchFamily="18" charset="0"/>
              </a:rPr>
              <a:t>học lại:</a:t>
            </a:r>
            <a:r>
              <a:rPr lang="en-US" dirty="0">
                <a:latin typeface="Times New Roman" panose="02020603050405020304" pitchFamily="18" charset="0"/>
                <a:cs typeface="Times New Roman" panose="02020603050405020304" pitchFamily="18" charset="0"/>
              </a:rPr>
              <a:t> Có 2 loại lớp để HS đăng ký học lại trả nợ các học phần chưa đạt, bao gồm:</a:t>
            </a:r>
          </a:p>
          <a:p>
            <a:pPr lvl="1" algn="just">
              <a:lnSpc>
                <a:spcPct val="100000"/>
              </a:lnSpc>
            </a:pPr>
            <a:r>
              <a:rPr lang="en-US" sz="2000" dirty="0" smtClean="0">
                <a:latin typeface="Times New Roman" panose="02020603050405020304" pitchFamily="18" charset="0"/>
                <a:cs typeface="Times New Roman" panose="02020603050405020304" pitchFamily="18" charset="0"/>
              </a:rPr>
              <a:t>Lớp </a:t>
            </a:r>
            <a:r>
              <a:rPr lang="en-US" sz="2000" dirty="0">
                <a:latin typeface="Times New Roman" panose="02020603050405020304" pitchFamily="18" charset="0"/>
                <a:cs typeface="Times New Roman" panose="02020603050405020304" pitchFamily="18" charset="0"/>
              </a:rPr>
              <a:t>chung: Được học ghép chung với các khóa sau (khóa 17T4 học chung với các khóa 2018, 2019 và khóa 18T4 học chung với khóa 2019) và được mở đầu mỗi học kỳ (có thông báo cụ thể được đăng trang web, gởi GVCN và các khoa).</a:t>
            </a:r>
          </a:p>
          <a:p>
            <a:pPr lvl="1" algn="just">
              <a:lnSpc>
                <a:spcPct val="100000"/>
              </a:lnSpc>
            </a:pPr>
            <a:r>
              <a:rPr lang="en-US" sz="2000" dirty="0" smtClean="0">
                <a:latin typeface="Times New Roman" panose="02020603050405020304" pitchFamily="18" charset="0"/>
                <a:cs typeface="Times New Roman" panose="02020603050405020304" pitchFamily="18" charset="0"/>
              </a:rPr>
              <a:t>Lớp </a:t>
            </a:r>
            <a:r>
              <a:rPr lang="en-US" sz="2000" dirty="0">
                <a:latin typeface="Times New Roman" panose="02020603050405020304" pitchFamily="18" charset="0"/>
                <a:cs typeface="Times New Roman" panose="02020603050405020304" pitchFamily="18" charset="0"/>
              </a:rPr>
              <a:t>riêng: Được mở riêng cho các HS học trả nợ cùng môn. Thời gian thực hiện: trong học kỳ hoặc trong hè. Khi mở lớp có thông báo cụ thể được đăng trang web, gởi GVCN và các khoa.</a:t>
            </a:r>
          </a:p>
          <a:p>
            <a:pPr algn="just">
              <a:lnSpc>
                <a:spcPct val="100000"/>
              </a:lnSpc>
            </a:pPr>
            <a:r>
              <a:rPr lang="en-US" dirty="0">
                <a:latin typeface="Times New Roman" panose="02020603050405020304" pitchFamily="18" charset="0"/>
                <a:cs typeface="Times New Roman" panose="02020603050405020304" pitchFamily="18" charset="0"/>
              </a:rPr>
              <a:t>Phụ huynh và HS liên hệ GVCN hoặc phòng Tuyển sinh – Đào tạo (phòng TS-ĐT) hoặc lên trang website trường để biết thông tin, sau đó liên hệ phòng TS-ĐT để đăng ký học lại.</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485321" y="116958"/>
            <a:ext cx="1257416" cy="1257416"/>
          </a:xfrm>
          <a:prstGeom prst="rect">
            <a:avLst/>
          </a:prstGeom>
        </p:spPr>
      </p:pic>
    </p:spTree>
    <p:extLst>
      <p:ext uri="{BB962C8B-B14F-4D97-AF65-F5344CB8AC3E}">
        <p14:creationId xmlns:p14="http://schemas.microsoft.com/office/powerpoint/2010/main" val="4280695944"/>
      </p:ext>
    </p:extLst>
  </p:cSld>
  <p:clrMapOvr>
    <a:masterClrMapping/>
  </p:clrMapOvr>
  <p:transition spd="slow">
    <p:push dir="u"/>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2800" b="1" dirty="0" smtClean="0"/>
              <a:t>CÔNG TÁC HỌC VỤ</a:t>
            </a:r>
            <a:endParaRPr lang="en-US" sz="2800" dirty="0"/>
          </a:p>
        </p:txBody>
      </p:sp>
      <p:sp>
        <p:nvSpPr>
          <p:cNvPr id="3" name="Content Placeholder 2"/>
          <p:cNvSpPr>
            <a:spLocks noGrp="1"/>
          </p:cNvSpPr>
          <p:nvPr>
            <p:ph idx="1"/>
          </p:nvPr>
        </p:nvSpPr>
        <p:spPr>
          <a:xfrm>
            <a:off x="79900" y="1290919"/>
            <a:ext cx="8777021" cy="4578176"/>
          </a:xfrm>
        </p:spPr>
        <p:txBody>
          <a:bodyPr>
            <a:noAutofit/>
          </a:bodyPr>
          <a:lstStyle/>
          <a:p>
            <a:pPr algn="just">
              <a:lnSpc>
                <a:spcPct val="100000"/>
              </a:lnSpc>
              <a:spcBef>
                <a:spcPts val="600"/>
              </a:spcBef>
              <a:spcAft>
                <a:spcPts val="600"/>
              </a:spcAft>
            </a:pPr>
            <a:r>
              <a:rPr lang="en-US" sz="1900" b="1" dirty="0" smtClean="0">
                <a:latin typeface="Times New Roman" panose="02020603050405020304" pitchFamily="18" charset="0"/>
                <a:cs typeface="Times New Roman" panose="02020603050405020304" pitchFamily="18" charset="0"/>
              </a:rPr>
              <a:t>* Về </a:t>
            </a:r>
            <a:r>
              <a:rPr lang="en-US" sz="1900" b="1" dirty="0">
                <a:latin typeface="Times New Roman" panose="02020603050405020304" pitchFamily="18" charset="0"/>
                <a:cs typeface="Times New Roman" panose="02020603050405020304" pitchFamily="18" charset="0"/>
              </a:rPr>
              <a:t>chuẩn đầu ra của </a:t>
            </a:r>
            <a:r>
              <a:rPr lang="en-US" sz="1900" b="1" dirty="0" smtClean="0">
                <a:latin typeface="Times New Roman" panose="02020603050405020304" pitchFamily="18" charset="0"/>
                <a:cs typeface="Times New Roman" panose="02020603050405020304" pitchFamily="18" charset="0"/>
              </a:rPr>
              <a:t>HS: </a:t>
            </a:r>
            <a:r>
              <a:rPr lang="en-US" sz="1900" dirty="0" smtClean="0">
                <a:latin typeface="Times New Roman" panose="02020603050405020304" pitchFamily="18" charset="0"/>
                <a:cs typeface="Times New Roman" panose="02020603050405020304" pitchFamily="18" charset="0"/>
              </a:rPr>
              <a:t>Trình </a:t>
            </a:r>
            <a:r>
              <a:rPr lang="en-US" sz="1900" dirty="0">
                <a:latin typeface="Times New Roman" panose="02020603050405020304" pitchFamily="18" charset="0"/>
                <a:cs typeface="Times New Roman" panose="02020603050405020304" pitchFamily="18" charset="0"/>
              </a:rPr>
              <a:t>độ Kỹ năng, Tin học, Ngoại ngữ của HS trình độ trung cấp:</a:t>
            </a:r>
          </a:p>
          <a:p>
            <a:pPr marL="511175" lvl="0" indent="-228600" algn="just">
              <a:lnSpc>
                <a:spcPct val="100000"/>
              </a:lnSpc>
              <a:spcBef>
                <a:spcPts val="600"/>
              </a:spcBef>
              <a:spcAft>
                <a:spcPts val="600"/>
              </a:spcAft>
              <a:buFont typeface="Courier New" panose="02070309020205020404" pitchFamily="49" charset="0"/>
              <a:buChar char="o"/>
            </a:pPr>
            <a:r>
              <a:rPr lang="en-US" sz="1900" dirty="0">
                <a:latin typeface="Times New Roman" panose="02020603050405020304" pitchFamily="18" charset="0"/>
                <a:cs typeface="Times New Roman" panose="02020603050405020304" pitchFamily="18" charset="0"/>
              </a:rPr>
              <a:t>Kỹ năng: Đạt bậc 2/5 của tiêu chuẩn kỹ năng nghề quốc gia;</a:t>
            </a:r>
          </a:p>
          <a:p>
            <a:pPr marL="511175" lvl="0" indent="-228600" algn="just">
              <a:lnSpc>
                <a:spcPct val="100000"/>
              </a:lnSpc>
              <a:spcBef>
                <a:spcPts val="600"/>
              </a:spcBef>
              <a:spcAft>
                <a:spcPts val="600"/>
              </a:spcAft>
              <a:buFont typeface="Courier New" panose="02070309020205020404" pitchFamily="49" charset="0"/>
              <a:buChar char="o"/>
            </a:pPr>
            <a:r>
              <a:rPr lang="en-US" sz="1900" dirty="0">
                <a:latin typeface="Times New Roman" panose="02020603050405020304" pitchFamily="18" charset="0"/>
                <a:cs typeface="Times New Roman" panose="02020603050405020304" pitchFamily="18" charset="0"/>
              </a:rPr>
              <a:t>Tin học: Đạt tiêu chuẩn IC3 hoặc tương đương trở lên; Chứng nhận tin học ứng dụng do Trường cấp (trừ HS ngành Công nghệ thông tin);</a:t>
            </a:r>
          </a:p>
          <a:p>
            <a:pPr marL="511175" lvl="0" indent="-228600" algn="just">
              <a:lnSpc>
                <a:spcPct val="100000"/>
              </a:lnSpc>
              <a:spcBef>
                <a:spcPts val="600"/>
              </a:spcBef>
              <a:spcAft>
                <a:spcPts val="600"/>
              </a:spcAft>
              <a:buFont typeface="Courier New" panose="02070309020205020404" pitchFamily="49" charset="0"/>
              <a:buChar char="o"/>
            </a:pPr>
            <a:r>
              <a:rPr lang="en-US" sz="1900" dirty="0">
                <a:latin typeface="Times New Roman" panose="02020603050405020304" pitchFamily="18" charset="0"/>
                <a:cs typeface="Times New Roman" panose="02020603050405020304" pitchFamily="18" charset="0"/>
              </a:rPr>
              <a:t>Ngoại ngữ: Căn cứ Thông tư 01/2014/TT-BGDĐT ngày 24 tháng 01 năm 2014 của Bộ Giáo dục và Đào tạo về ban hành Khung năng lực ngoại ngữ 6 bậc dùng cho Việt Nam;</a:t>
            </a:r>
          </a:p>
          <a:p>
            <a:pPr lvl="0" algn="just">
              <a:lnSpc>
                <a:spcPct val="100000"/>
              </a:lnSpc>
              <a:spcBef>
                <a:spcPts val="600"/>
              </a:spcBef>
              <a:spcAft>
                <a:spcPts val="600"/>
              </a:spcAft>
            </a:pPr>
            <a:r>
              <a:rPr lang="en-US" sz="1900" dirty="0">
                <a:latin typeface="Times New Roman" panose="02020603050405020304" pitchFamily="18" charset="0"/>
                <a:cs typeface="Times New Roman" panose="02020603050405020304" pitchFamily="18" charset="0"/>
              </a:rPr>
              <a:t>HS hệ chính quy: Đạt bậc 1 theo Khung năng lực ngoại ngữ 6 bậc dùng cho Việt Nam hoặc cao hơn; Chứng chỉ ngoại ngữ tiếng Anh trình độ A1 hoặc tương đương trở lên, giấy chứng nhận do Trường cấp;</a:t>
            </a:r>
          </a:p>
          <a:p>
            <a:pPr algn="just">
              <a:lnSpc>
                <a:spcPct val="100000"/>
              </a:lnSpc>
              <a:spcBef>
                <a:spcPts val="600"/>
              </a:spcBef>
              <a:spcAft>
                <a:spcPts val="600"/>
              </a:spcAft>
            </a:pPr>
            <a:r>
              <a:rPr lang="en-US" sz="1900" dirty="0">
                <a:latin typeface="Times New Roman" panose="02020603050405020304" pitchFamily="18" charset="0"/>
                <a:cs typeface="Times New Roman" panose="02020603050405020304" pitchFamily="18" charset="0"/>
              </a:rPr>
              <a:t>HS ngành Tiếng Anh: Ngoại ngữ khác trừ Tiếng Anh đạt bậc 1 của Khung năng lực ngoại ngữ 6 bậc dùng cho Việt Nam hoặc cao hơn; Chứng chỉ ngoại ngữ bậc 1 hoặc tương đương trở lên, giấy chứng nhận do Trường cấp</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485321" y="116958"/>
            <a:ext cx="1257416" cy="1257416"/>
          </a:xfrm>
          <a:prstGeom prst="rect">
            <a:avLst/>
          </a:prstGeom>
        </p:spPr>
      </p:pic>
    </p:spTree>
    <p:extLst>
      <p:ext uri="{BB962C8B-B14F-4D97-AF65-F5344CB8AC3E}">
        <p14:creationId xmlns:p14="http://schemas.microsoft.com/office/powerpoint/2010/main" val="987912679"/>
      </p:ext>
    </p:extLst>
  </p:cSld>
  <p:clrMapOvr>
    <a:masterClrMapping/>
  </p:clrMapOvr>
  <p:transition spd="slow">
    <p:push dir="d"/>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2800" b="1" dirty="0" smtClean="0"/>
              <a:t>CÔNG TÁC HỌC VỤ</a:t>
            </a:r>
            <a:endParaRPr lang="en-US" sz="2800" dirty="0"/>
          </a:p>
        </p:txBody>
      </p:sp>
      <p:sp>
        <p:nvSpPr>
          <p:cNvPr id="3" name="Content Placeholder 2"/>
          <p:cNvSpPr>
            <a:spLocks noGrp="1"/>
          </p:cNvSpPr>
          <p:nvPr>
            <p:ph idx="1"/>
          </p:nvPr>
        </p:nvSpPr>
        <p:spPr>
          <a:xfrm>
            <a:off x="499730" y="1290919"/>
            <a:ext cx="8123276" cy="4578176"/>
          </a:xfrm>
        </p:spPr>
        <p:txBody>
          <a:bodyPr>
            <a:noAutofit/>
          </a:bodyPr>
          <a:lstStyle/>
          <a:p>
            <a:pPr marL="53975" indent="0" algn="just">
              <a:lnSpc>
                <a:spcPct val="100000"/>
              </a:lnSpc>
              <a:spcBef>
                <a:spcPts val="600"/>
              </a:spcBef>
              <a:spcAft>
                <a:spcPts val="600"/>
              </a:spcAft>
              <a:buNone/>
            </a:pPr>
            <a:r>
              <a:rPr lang="en-US" b="1" dirty="0">
                <a:latin typeface="Times New Roman" panose="02020603050405020304" pitchFamily="18" charset="0"/>
                <a:cs typeface="Times New Roman" panose="02020603050405020304" pitchFamily="18" charset="0"/>
              </a:rPr>
              <a:t>* Về </a:t>
            </a:r>
            <a:r>
              <a:rPr lang="en-US" b="1" dirty="0" smtClean="0">
                <a:latin typeface="Times New Roman" panose="02020603050405020304" pitchFamily="18" charset="0"/>
                <a:cs typeface="Times New Roman" panose="02020603050405020304" pitchFamily="18" charset="0"/>
              </a:rPr>
              <a:t>học tập:</a:t>
            </a:r>
            <a:endParaRPr lang="en-US" dirty="0" smtClean="0">
              <a:latin typeface="Times New Roman" panose="02020603050405020304" pitchFamily="18" charset="0"/>
              <a:cs typeface="Times New Roman" panose="02020603050405020304" pitchFamily="18" charset="0"/>
            </a:endParaRPr>
          </a:p>
          <a:p>
            <a:pPr marL="53975" indent="293688" algn="just">
              <a:lnSpc>
                <a:spcPct val="100000"/>
              </a:lnSpc>
              <a:spcBef>
                <a:spcPts val="600"/>
              </a:spcBef>
              <a:spcAft>
                <a:spcPts val="600"/>
              </a:spcAft>
              <a:buFont typeface="Courier New" panose="02070309020205020404" pitchFamily="49" charset="0"/>
              <a:buChar char="o"/>
            </a:pPr>
            <a:r>
              <a:rPr lang="en-US" dirty="0" smtClean="0">
                <a:latin typeface="Times New Roman" panose="02020603050405020304" pitchFamily="18" charset="0"/>
                <a:cs typeface="Times New Roman" panose="02020603050405020304" pitchFamily="18" charset="0"/>
              </a:rPr>
              <a:t>Chương </a:t>
            </a:r>
            <a:r>
              <a:rPr lang="en-US" dirty="0">
                <a:latin typeface="Times New Roman" panose="02020603050405020304" pitchFamily="18" charset="0"/>
                <a:cs typeface="Times New Roman" panose="02020603050405020304" pitchFamily="18" charset="0"/>
              </a:rPr>
              <a:t>trình đào tạo và kế hoạch giảng dạy Trung cấp chính quy, hệ 3 năm của từng ngành nghề đào tạo của Trường có trong Sổ niên giám Trung cấp chính quy đã gửi đến từng HS và GVCN;</a:t>
            </a:r>
          </a:p>
          <a:p>
            <a:pPr marL="53975" indent="293688" algn="just">
              <a:lnSpc>
                <a:spcPct val="100000"/>
              </a:lnSpc>
              <a:spcBef>
                <a:spcPts val="600"/>
              </a:spcBef>
              <a:spcAft>
                <a:spcPts val="600"/>
              </a:spcAft>
              <a:buFont typeface="Courier New" panose="02070309020205020404" pitchFamily="49" charset="0"/>
              <a:buChar char="o"/>
            </a:pPr>
            <a:r>
              <a:rPr lang="en-US" dirty="0" smtClean="0">
                <a:latin typeface="Times New Roman" panose="02020603050405020304" pitchFamily="18" charset="0"/>
                <a:cs typeface="Times New Roman" panose="02020603050405020304" pitchFamily="18" charset="0"/>
              </a:rPr>
              <a:t>Nhà </a:t>
            </a:r>
            <a:r>
              <a:rPr lang="en-US" dirty="0">
                <a:latin typeface="Times New Roman" panose="02020603050405020304" pitchFamily="18" charset="0"/>
                <a:cs typeface="Times New Roman" panose="02020603050405020304" pitchFamily="18" charset="0"/>
              </a:rPr>
              <a:t>trường thực hiện giảng dạy các môn văn hóa (Toán, Lý, Hóa và Văn) cho HS trung cấp tại Trường theo quy định của Bộ GD-ĐT nhằm tạo điều kiện để các em liên thông lên cao đẳng, đại học sau khi tốt nghiệp trung cấp. HS tốt nghiệp trung cấp phải được công nhận tốt nghiệp 3 môn văn hóa (Thi tốt nghiệp 3 môn: Toán. Lý và Hóa) các học phần văn hóa bố trí xen kẽ các môn nghề nhằm giúp các em HS không phải học quá nhiều các môn văn hóa trong những năm đầu. Việc bố trí các môn nghề ngay từ học kỳ 1 nhằm định hướng nghề nghiệp cho các em để thuận lợi cho quá trình rèn luyện kỹ năng nghề nghiệp</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485321" y="116958"/>
            <a:ext cx="1257416" cy="1257416"/>
          </a:xfrm>
          <a:prstGeom prst="rect">
            <a:avLst/>
          </a:prstGeom>
        </p:spPr>
      </p:pic>
    </p:spTree>
    <p:extLst>
      <p:ext uri="{BB962C8B-B14F-4D97-AF65-F5344CB8AC3E}">
        <p14:creationId xmlns:p14="http://schemas.microsoft.com/office/powerpoint/2010/main" val="1768774473"/>
      </p:ext>
    </p:extLst>
  </p:cSld>
  <p:clrMapOvr>
    <a:masterClrMapping/>
  </p:clrMapOvr>
  <p:transition spd="slow">
    <p:push dir="u"/>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b="1" dirty="0" smtClean="0"/>
              <a:t>HƯỚNG DẪN XEM THÔNG TIN SINH VIÊN</a:t>
            </a:r>
            <a:endParaRPr lang="en-US" b="1" dirty="0"/>
          </a:p>
        </p:txBody>
      </p:sp>
      <p:sp>
        <p:nvSpPr>
          <p:cNvPr id="3" name="Content Placeholder 2"/>
          <p:cNvSpPr>
            <a:spLocks noGrp="1"/>
          </p:cNvSpPr>
          <p:nvPr>
            <p:ph idx="1"/>
          </p:nvPr>
        </p:nvSpPr>
        <p:spPr/>
        <p:txBody>
          <a:bodyPr/>
          <a:lstStyle/>
          <a:p>
            <a:endParaRPr lang="en-US"/>
          </a:p>
        </p:txBody>
      </p:sp>
      <p:pic>
        <p:nvPicPr>
          <p:cNvPr id="4" name="Picture 3"/>
          <p:cNvPicPr/>
          <p:nvPr/>
        </p:nvPicPr>
        <p:blipFill>
          <a:blip r:embed="rId2">
            <a:extLst>
              <a:ext uri="{28A0092B-C50C-407E-A947-70E740481C1C}">
                <a14:useLocalDpi xmlns:a14="http://schemas.microsoft.com/office/drawing/2010/main" val="0"/>
              </a:ext>
            </a:extLst>
          </a:blip>
          <a:srcRect/>
          <a:stretch>
            <a:fillRect/>
          </a:stretch>
        </p:blipFill>
        <p:spPr bwMode="auto">
          <a:xfrm>
            <a:off x="822958" y="1121230"/>
            <a:ext cx="7543801" cy="5081354"/>
          </a:xfrm>
          <a:prstGeom prst="rect">
            <a:avLst/>
          </a:prstGeom>
          <a:noFill/>
          <a:ln>
            <a:noFill/>
          </a:ln>
        </p:spPr>
      </p:pic>
    </p:spTree>
    <p:extLst>
      <p:ext uri="{BB962C8B-B14F-4D97-AF65-F5344CB8AC3E}">
        <p14:creationId xmlns:p14="http://schemas.microsoft.com/office/powerpoint/2010/main" val="1754764004"/>
      </p:ext>
    </p:extLst>
  </p:cSld>
  <p:clrMapOvr>
    <a:masterClrMapping/>
  </p:clrMapOvr>
  <p:transition spd="slow">
    <p:push dir="d"/>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smtClean="0"/>
              <a:t>THẢO LUẬN</a:t>
            </a:r>
            <a:endParaRPr lang="en-US" b="1"/>
          </a:p>
        </p:txBody>
      </p:sp>
      <p:sp>
        <p:nvSpPr>
          <p:cNvPr id="3" name="Content Placeholder 2"/>
          <p:cNvSpPr>
            <a:spLocks noGrp="1"/>
          </p:cNvSpPr>
          <p:nvPr>
            <p:ph idx="1"/>
          </p:nvPr>
        </p:nvSpPr>
        <p:spPr/>
        <p:txBody>
          <a:bodyPr/>
          <a:lstStyle/>
          <a:p>
            <a:endParaRPr lang="en-US"/>
          </a:p>
        </p:txBody>
      </p:sp>
      <p:pic>
        <p:nvPicPr>
          <p:cNvPr id="1028" name="Picture 4" descr="Image result for tháº£o luáº­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45472" y="1142999"/>
            <a:ext cx="6807927" cy="51059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90466198"/>
      </p:ext>
    </p:extLst>
  </p:cSld>
  <p:clrMapOvr>
    <a:masterClrMapping/>
  </p:clrMapOvr>
  <p:transition spd="slow">
    <p:push dir="u"/>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t>THÔNG TIN LIÊN HỆ</a:t>
            </a:r>
            <a:endParaRPr lang="en-US" b="1" dirty="0"/>
          </a:p>
        </p:txBody>
      </p:sp>
      <p:sp>
        <p:nvSpPr>
          <p:cNvPr id="3" name="Content Placeholder 2"/>
          <p:cNvSpPr>
            <a:spLocks noGrp="1"/>
          </p:cNvSpPr>
          <p:nvPr>
            <p:ph idx="1"/>
          </p:nvPr>
        </p:nvSpPr>
        <p:spPr>
          <a:xfrm>
            <a:off x="230195" y="1152696"/>
            <a:ext cx="8729329" cy="4578176"/>
          </a:xfrm>
        </p:spPr>
        <p:txBody>
          <a:bodyPr>
            <a:noAutofit/>
          </a:bodyPr>
          <a:lstStyle/>
          <a:p>
            <a:pPr algn="just">
              <a:lnSpc>
                <a:spcPct val="100000"/>
              </a:lnSpc>
              <a:spcBef>
                <a:spcPts val="600"/>
              </a:spcBef>
              <a:spcAft>
                <a:spcPts val="600"/>
              </a:spcAft>
            </a:pPr>
            <a:r>
              <a:rPr lang="en-US" sz="1800" dirty="0">
                <a:latin typeface="Times New Roman" panose="02020603050405020304" pitchFamily="18" charset="0"/>
                <a:cs typeface="Times New Roman" panose="02020603050405020304" pitchFamily="18" charset="0"/>
              </a:rPr>
              <a:t>- Chương trình đào tạo (Trong cuốn niên giám)</a:t>
            </a:r>
          </a:p>
          <a:p>
            <a:pPr algn="just">
              <a:lnSpc>
                <a:spcPct val="100000"/>
              </a:lnSpc>
              <a:spcBef>
                <a:spcPts val="600"/>
              </a:spcBef>
              <a:spcAft>
                <a:spcPts val="600"/>
              </a:spcAft>
            </a:pPr>
            <a:r>
              <a:rPr lang="en-US" sz="1800" dirty="0">
                <a:latin typeface="Times New Roman" panose="02020603050405020304" pitchFamily="18" charset="0"/>
                <a:cs typeface="Times New Roman" panose="02020603050405020304" pitchFamily="18" charset="0"/>
              </a:rPr>
              <a:t>- Chế độ chính sách (có trong sổ tay giáo dục định hướng);</a:t>
            </a:r>
          </a:p>
          <a:p>
            <a:pPr algn="just">
              <a:lnSpc>
                <a:spcPct val="100000"/>
              </a:lnSpc>
              <a:spcBef>
                <a:spcPts val="600"/>
              </a:spcBef>
              <a:spcAft>
                <a:spcPts val="600"/>
              </a:spcAft>
            </a:pPr>
            <a:r>
              <a:rPr lang="en-US" sz="1800" dirty="0">
                <a:latin typeface="Times New Roman" panose="02020603050405020304" pitchFamily="18" charset="0"/>
                <a:cs typeface="Times New Roman" panose="02020603050405020304" pitchFamily="18" charset="0"/>
              </a:rPr>
              <a:t>- Quy trình hoàn trả học phí đối với học sinh được miễn giảm;</a:t>
            </a:r>
          </a:p>
          <a:p>
            <a:pPr algn="just">
              <a:lnSpc>
                <a:spcPct val="100000"/>
              </a:lnSpc>
              <a:spcBef>
                <a:spcPts val="600"/>
              </a:spcBef>
              <a:spcAft>
                <a:spcPts val="600"/>
              </a:spcAft>
            </a:pPr>
            <a:r>
              <a:rPr lang="en-US" sz="1800" dirty="0">
                <a:latin typeface="Times New Roman" panose="02020603050405020304" pitchFamily="18" charset="0"/>
                <a:cs typeface="Times New Roman" panose="02020603050405020304" pitchFamily="18" charset="0"/>
              </a:rPr>
              <a:t>- Bảo hiểm y tế (liên hệ với Trung tâm Y tế); ĐT liên hệ: </a:t>
            </a:r>
            <a:r>
              <a:rPr lang="en-US" sz="1800" b="1" dirty="0">
                <a:solidFill>
                  <a:srgbClr val="FF0000"/>
                </a:solidFill>
                <a:latin typeface="Times New Roman" panose="02020603050405020304" pitchFamily="18" charset="0"/>
                <a:cs typeface="Times New Roman" panose="02020603050405020304" pitchFamily="18" charset="0"/>
              </a:rPr>
              <a:t>028.62966062</a:t>
            </a:r>
            <a:endParaRPr lang="en-US" sz="1800" dirty="0">
              <a:solidFill>
                <a:srgbClr val="FF0000"/>
              </a:solidFill>
              <a:latin typeface="Times New Roman" panose="02020603050405020304" pitchFamily="18" charset="0"/>
              <a:cs typeface="Times New Roman" panose="02020603050405020304" pitchFamily="18" charset="0"/>
            </a:endParaRPr>
          </a:p>
          <a:p>
            <a:pPr algn="just">
              <a:lnSpc>
                <a:spcPct val="100000"/>
              </a:lnSpc>
              <a:spcBef>
                <a:spcPts val="600"/>
              </a:spcBef>
              <a:spcAft>
                <a:spcPts val="600"/>
              </a:spcAft>
            </a:pPr>
            <a:r>
              <a:rPr lang="en-US" sz="1800" dirty="0">
                <a:latin typeface="Times New Roman" panose="02020603050405020304" pitchFamily="18" charset="0"/>
                <a:cs typeface="Times New Roman" panose="02020603050405020304" pitchFamily="18" charset="0"/>
              </a:rPr>
              <a:t>- Bảo hiểm tai nạn (liên hệ Phòng Kế hoạch - Tài chính); ĐT: </a:t>
            </a:r>
            <a:r>
              <a:rPr lang="en-US" sz="1800" b="1" dirty="0">
                <a:solidFill>
                  <a:srgbClr val="FF0000"/>
                </a:solidFill>
                <a:latin typeface="Times New Roman" panose="02020603050405020304" pitchFamily="18" charset="0"/>
                <a:cs typeface="Times New Roman" panose="02020603050405020304" pitchFamily="18" charset="0"/>
              </a:rPr>
              <a:t>028.38119874</a:t>
            </a:r>
            <a:endParaRPr lang="en-US" sz="1800" dirty="0">
              <a:solidFill>
                <a:srgbClr val="FF0000"/>
              </a:solidFill>
              <a:latin typeface="Times New Roman" panose="02020603050405020304" pitchFamily="18" charset="0"/>
              <a:cs typeface="Times New Roman" panose="02020603050405020304" pitchFamily="18" charset="0"/>
            </a:endParaRPr>
          </a:p>
          <a:p>
            <a:pPr algn="just">
              <a:lnSpc>
                <a:spcPct val="100000"/>
              </a:lnSpc>
              <a:spcBef>
                <a:spcPts val="600"/>
              </a:spcBef>
              <a:spcAft>
                <a:spcPts val="600"/>
              </a:spcAft>
            </a:pPr>
            <a:r>
              <a:rPr lang="en-US" sz="1800" dirty="0">
                <a:latin typeface="Times New Roman" panose="02020603050405020304" pitchFamily="18" charset="0"/>
                <a:cs typeface="Times New Roman" panose="02020603050405020304" pitchFamily="18" charset="0"/>
              </a:rPr>
              <a:t>- Số điện thoại liên hệ Phòng Công tác Chính trị - HSSV: </a:t>
            </a:r>
            <a:r>
              <a:rPr lang="en-US" sz="1800" b="1" dirty="0" smtClean="0">
                <a:solidFill>
                  <a:srgbClr val="FF0000"/>
                </a:solidFill>
                <a:latin typeface="Times New Roman" panose="02020603050405020304" pitchFamily="18" charset="0"/>
                <a:cs typeface="Times New Roman" panose="02020603050405020304" pitchFamily="18" charset="0"/>
              </a:rPr>
              <a:t>028.38116847</a:t>
            </a:r>
            <a:endParaRPr lang="en-US" sz="1800" dirty="0" smtClean="0">
              <a:solidFill>
                <a:srgbClr val="FF0000"/>
              </a:solidFill>
              <a:latin typeface="Times New Roman" panose="02020603050405020304" pitchFamily="18" charset="0"/>
              <a:cs typeface="Times New Roman" panose="02020603050405020304" pitchFamily="18" charset="0"/>
            </a:endParaRPr>
          </a:p>
          <a:p>
            <a:pPr marL="511175" indent="-282575" algn="just">
              <a:lnSpc>
                <a:spcPct val="100000"/>
              </a:lnSpc>
              <a:spcBef>
                <a:spcPts val="600"/>
              </a:spcBef>
              <a:spcAft>
                <a:spcPts val="600"/>
              </a:spcAft>
              <a:buFont typeface="Arial" panose="020B0604020202020204" pitchFamily="34" charset="0"/>
              <a:buChar char="•"/>
            </a:pPr>
            <a:r>
              <a:rPr lang="en-US" sz="1800" dirty="0" err="1" smtClean="0">
                <a:latin typeface="Times New Roman" panose="02020603050405020304" pitchFamily="18" charset="0"/>
                <a:cs typeface="Times New Roman" panose="02020603050405020304" pitchFamily="18" charset="0"/>
              </a:rPr>
              <a:t>Thầy</a:t>
            </a:r>
            <a:r>
              <a:rPr lang="en-US" sz="1800" dirty="0" smtClean="0">
                <a:latin typeface="Times New Roman" panose="02020603050405020304" pitchFamily="18" charset="0"/>
                <a:cs typeface="Times New Roman" panose="02020603050405020304" pitchFamily="18" charset="0"/>
              </a:rPr>
              <a:t> </a:t>
            </a:r>
            <a:r>
              <a:rPr lang="en-US" sz="1800" dirty="0" err="1" smtClean="0">
                <a:latin typeface="Times New Roman" panose="02020603050405020304" pitchFamily="18" charset="0"/>
                <a:cs typeface="Times New Roman" panose="02020603050405020304" pitchFamily="18" charset="0"/>
              </a:rPr>
              <a:t>Bùi</a:t>
            </a:r>
            <a:r>
              <a:rPr lang="en-US" sz="1800" dirty="0" smtClean="0">
                <a:latin typeface="Times New Roman" panose="02020603050405020304" pitchFamily="18" charset="0"/>
                <a:cs typeface="Times New Roman" panose="02020603050405020304" pitchFamily="18" charset="0"/>
              </a:rPr>
              <a:t> </a:t>
            </a:r>
            <a:r>
              <a:rPr lang="en-US" sz="1800" dirty="0" err="1" smtClean="0">
                <a:latin typeface="Times New Roman" panose="02020603050405020304" pitchFamily="18" charset="0"/>
                <a:cs typeface="Times New Roman" panose="02020603050405020304" pitchFamily="18" charset="0"/>
              </a:rPr>
              <a:t>Đức</a:t>
            </a:r>
            <a:r>
              <a:rPr lang="en-US" sz="1800" dirty="0" smtClean="0">
                <a:latin typeface="Times New Roman" panose="02020603050405020304" pitchFamily="18" charset="0"/>
                <a:cs typeface="Times New Roman" panose="02020603050405020304" pitchFamily="18" charset="0"/>
              </a:rPr>
              <a:t> </a:t>
            </a:r>
            <a:r>
              <a:rPr lang="en-US" sz="1800" dirty="0">
                <a:latin typeface="Times New Roman" panose="02020603050405020304" pitchFamily="18" charset="0"/>
                <a:cs typeface="Times New Roman" panose="02020603050405020304" pitchFamily="18" charset="0"/>
              </a:rPr>
              <a:t>Phước: </a:t>
            </a:r>
            <a:r>
              <a:rPr lang="en-US" sz="1800" b="1" dirty="0" smtClean="0">
                <a:solidFill>
                  <a:srgbClr val="FF0000"/>
                </a:solidFill>
                <a:latin typeface="Times New Roman" panose="02020603050405020304" pitchFamily="18" charset="0"/>
                <a:cs typeface="Times New Roman" panose="02020603050405020304" pitchFamily="18" charset="0"/>
              </a:rPr>
              <a:t>0162.737.5175</a:t>
            </a:r>
            <a:r>
              <a:rPr lang="en-US" sz="1800" b="1" dirty="0">
                <a:solidFill>
                  <a:srgbClr val="FF0000"/>
                </a:solidFill>
                <a:latin typeface="Times New Roman" panose="02020603050405020304" pitchFamily="18" charset="0"/>
                <a:cs typeface="Times New Roman" panose="02020603050405020304" pitchFamily="18" charset="0"/>
              </a:rPr>
              <a:t>; </a:t>
            </a:r>
            <a:endParaRPr lang="en-US" sz="1800" b="1" dirty="0" smtClean="0">
              <a:solidFill>
                <a:srgbClr val="FF0000"/>
              </a:solidFill>
              <a:latin typeface="Times New Roman" panose="02020603050405020304" pitchFamily="18" charset="0"/>
              <a:cs typeface="Times New Roman" panose="02020603050405020304" pitchFamily="18" charset="0"/>
            </a:endParaRPr>
          </a:p>
          <a:p>
            <a:pPr marL="511175" indent="-282575" algn="just">
              <a:lnSpc>
                <a:spcPct val="100000"/>
              </a:lnSpc>
              <a:spcBef>
                <a:spcPts val="600"/>
              </a:spcBef>
              <a:spcAft>
                <a:spcPts val="600"/>
              </a:spcAft>
              <a:buFont typeface="Arial" panose="020B0604020202020204" pitchFamily="34" charset="0"/>
              <a:buChar char="•"/>
            </a:pPr>
            <a:r>
              <a:rPr lang="en-US" sz="1800" dirty="0" err="1" smtClean="0">
                <a:latin typeface="Times New Roman" panose="02020603050405020304" pitchFamily="18" charset="0"/>
                <a:cs typeface="Times New Roman" panose="02020603050405020304" pitchFamily="18" charset="0"/>
              </a:rPr>
              <a:t>Cô</a:t>
            </a:r>
            <a:r>
              <a:rPr lang="en-US" sz="1800" dirty="0" smtClean="0">
                <a:latin typeface="Times New Roman" panose="02020603050405020304" pitchFamily="18" charset="0"/>
                <a:cs typeface="Times New Roman" panose="02020603050405020304" pitchFamily="18" charset="0"/>
              </a:rPr>
              <a:t> </a:t>
            </a:r>
            <a:r>
              <a:rPr lang="en-US" sz="1800" dirty="0" err="1" smtClean="0">
                <a:latin typeface="Times New Roman" panose="02020603050405020304" pitchFamily="18" charset="0"/>
                <a:cs typeface="Times New Roman" panose="02020603050405020304" pitchFamily="18" charset="0"/>
              </a:rPr>
              <a:t>Lê</a:t>
            </a:r>
            <a:r>
              <a:rPr lang="en-US" sz="1800" dirty="0" smtClean="0">
                <a:latin typeface="Times New Roman" panose="02020603050405020304" pitchFamily="18" charset="0"/>
                <a:cs typeface="Times New Roman" panose="02020603050405020304" pitchFamily="18" charset="0"/>
              </a:rPr>
              <a:t> </a:t>
            </a:r>
            <a:r>
              <a:rPr lang="en-US" sz="1800" dirty="0" err="1" smtClean="0">
                <a:latin typeface="Times New Roman" panose="02020603050405020304" pitchFamily="18" charset="0"/>
                <a:cs typeface="Times New Roman" panose="02020603050405020304" pitchFamily="18" charset="0"/>
              </a:rPr>
              <a:t>Thị</a:t>
            </a:r>
            <a:r>
              <a:rPr lang="en-US" sz="1800" dirty="0" smtClean="0">
                <a:latin typeface="Times New Roman" panose="02020603050405020304" pitchFamily="18" charset="0"/>
                <a:cs typeface="Times New Roman" panose="02020603050405020304" pitchFamily="18" charset="0"/>
              </a:rPr>
              <a:t> </a:t>
            </a:r>
            <a:r>
              <a:rPr lang="en-US" sz="1800" dirty="0" err="1" smtClean="0">
                <a:latin typeface="Times New Roman" panose="02020603050405020304" pitchFamily="18" charset="0"/>
                <a:cs typeface="Times New Roman" panose="02020603050405020304" pitchFamily="18" charset="0"/>
              </a:rPr>
              <a:t>Hà</a:t>
            </a:r>
            <a:r>
              <a:rPr lang="en-US" sz="1800" dirty="0" smtClean="0">
                <a:latin typeface="Times New Roman" panose="02020603050405020304" pitchFamily="18" charset="0"/>
                <a:cs typeface="Times New Roman" panose="02020603050405020304" pitchFamily="18" charset="0"/>
              </a:rPr>
              <a:t> </a:t>
            </a:r>
            <a:r>
              <a:rPr lang="en-US" sz="1800" dirty="0">
                <a:latin typeface="Times New Roman" panose="02020603050405020304" pitchFamily="18" charset="0"/>
                <a:cs typeface="Times New Roman" panose="02020603050405020304" pitchFamily="18" charset="0"/>
              </a:rPr>
              <a:t>Giang: </a:t>
            </a:r>
            <a:r>
              <a:rPr lang="en-US" sz="1800" b="1" dirty="0" smtClean="0">
                <a:solidFill>
                  <a:srgbClr val="FF0000"/>
                </a:solidFill>
                <a:latin typeface="Times New Roman" panose="02020603050405020304" pitchFamily="18" charset="0"/>
                <a:cs typeface="Times New Roman" panose="02020603050405020304" pitchFamily="18" charset="0"/>
              </a:rPr>
              <a:t>093.850.5994</a:t>
            </a:r>
            <a:r>
              <a:rPr lang="en-US" sz="1800" dirty="0">
                <a:solidFill>
                  <a:srgbClr val="FF0000"/>
                </a:solidFill>
                <a:latin typeface="Times New Roman" panose="02020603050405020304" pitchFamily="18" charset="0"/>
                <a:cs typeface="Times New Roman" panose="02020603050405020304" pitchFamily="18" charset="0"/>
              </a:rPr>
              <a:t>; </a:t>
            </a:r>
            <a:endParaRPr lang="en-US" sz="1800" dirty="0" smtClean="0">
              <a:solidFill>
                <a:srgbClr val="FF0000"/>
              </a:solidFill>
              <a:latin typeface="Times New Roman" panose="02020603050405020304" pitchFamily="18" charset="0"/>
              <a:cs typeface="Times New Roman" panose="02020603050405020304" pitchFamily="18" charset="0"/>
            </a:endParaRPr>
          </a:p>
          <a:p>
            <a:pPr marL="511175" indent="-282575" algn="just">
              <a:lnSpc>
                <a:spcPct val="100000"/>
              </a:lnSpc>
              <a:spcBef>
                <a:spcPts val="600"/>
              </a:spcBef>
              <a:spcAft>
                <a:spcPts val="600"/>
              </a:spcAft>
              <a:buFont typeface="Arial" panose="020B0604020202020204" pitchFamily="34" charset="0"/>
              <a:buChar char="•"/>
            </a:pPr>
            <a:r>
              <a:rPr lang="en-US" sz="1800" dirty="0" err="1" smtClean="0">
                <a:latin typeface="Times New Roman" panose="02020603050405020304" pitchFamily="18" charset="0"/>
                <a:cs typeface="Times New Roman" panose="02020603050405020304" pitchFamily="18" charset="0"/>
              </a:rPr>
              <a:t>Thầy</a:t>
            </a:r>
            <a:r>
              <a:rPr lang="en-US" sz="1800" dirty="0" smtClean="0">
                <a:latin typeface="Times New Roman" panose="02020603050405020304" pitchFamily="18" charset="0"/>
                <a:cs typeface="Times New Roman" panose="02020603050405020304" pitchFamily="18" charset="0"/>
              </a:rPr>
              <a:t> </a:t>
            </a:r>
            <a:r>
              <a:rPr lang="en-US" sz="1800" dirty="0" err="1" smtClean="0">
                <a:latin typeface="Times New Roman" panose="02020603050405020304" pitchFamily="18" charset="0"/>
                <a:cs typeface="Times New Roman" panose="02020603050405020304" pitchFamily="18" charset="0"/>
              </a:rPr>
              <a:t>Nguyễn</a:t>
            </a:r>
            <a:r>
              <a:rPr lang="en-US" sz="1800" dirty="0" smtClean="0">
                <a:latin typeface="Times New Roman" panose="02020603050405020304" pitchFamily="18" charset="0"/>
                <a:cs typeface="Times New Roman" panose="02020603050405020304" pitchFamily="18" charset="0"/>
              </a:rPr>
              <a:t> </a:t>
            </a:r>
            <a:r>
              <a:rPr lang="en-US" sz="1800" dirty="0" err="1" smtClean="0">
                <a:latin typeface="Times New Roman" panose="02020603050405020304" pitchFamily="18" charset="0"/>
                <a:cs typeface="Times New Roman" panose="02020603050405020304" pitchFamily="18" charset="0"/>
              </a:rPr>
              <a:t>Trung</a:t>
            </a:r>
            <a:r>
              <a:rPr lang="en-US" sz="1800" dirty="0" smtClean="0">
                <a:latin typeface="Times New Roman" panose="02020603050405020304" pitchFamily="18" charset="0"/>
                <a:cs typeface="Times New Roman" panose="02020603050405020304" pitchFamily="18" charset="0"/>
              </a:rPr>
              <a:t> </a:t>
            </a:r>
            <a:r>
              <a:rPr lang="en-US" sz="1800" dirty="0">
                <a:latin typeface="Times New Roman" panose="02020603050405020304" pitchFamily="18" charset="0"/>
                <a:cs typeface="Times New Roman" panose="02020603050405020304" pitchFamily="18" charset="0"/>
              </a:rPr>
              <a:t>Dũng: </a:t>
            </a:r>
            <a:r>
              <a:rPr lang="en-US" sz="1800" b="1" dirty="0" smtClean="0">
                <a:solidFill>
                  <a:srgbClr val="FF0000"/>
                </a:solidFill>
                <a:latin typeface="Times New Roman" panose="02020603050405020304" pitchFamily="18" charset="0"/>
                <a:cs typeface="Times New Roman" panose="02020603050405020304" pitchFamily="18" charset="0"/>
              </a:rPr>
              <a:t>090.636.9581</a:t>
            </a:r>
            <a:endParaRPr lang="en-US" sz="1800" dirty="0">
              <a:solidFill>
                <a:srgbClr val="FF0000"/>
              </a:solidFill>
              <a:latin typeface="Times New Roman" panose="02020603050405020304" pitchFamily="18" charset="0"/>
              <a:cs typeface="Times New Roman" panose="02020603050405020304" pitchFamily="18" charset="0"/>
            </a:endParaRPr>
          </a:p>
          <a:p>
            <a:pPr marL="511175" indent="-282575" algn="just">
              <a:lnSpc>
                <a:spcPct val="100000"/>
              </a:lnSpc>
              <a:spcBef>
                <a:spcPts val="600"/>
              </a:spcBef>
              <a:spcAft>
                <a:spcPts val="600"/>
              </a:spcAft>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Địa chỉ email: </a:t>
            </a:r>
            <a:r>
              <a:rPr lang="en-US" sz="1800" dirty="0">
                <a:latin typeface="Times New Roman" panose="02020603050405020304" pitchFamily="18" charset="0"/>
                <a:cs typeface="Times New Roman" panose="02020603050405020304" pitchFamily="18" charset="0"/>
                <a:hlinkClick r:id="rId2"/>
              </a:rPr>
              <a:t>lexuanthien@lttc.edu.vn</a:t>
            </a:r>
            <a:r>
              <a:rPr lang="en-US" sz="1800" dirty="0">
                <a:latin typeface="Times New Roman" panose="02020603050405020304" pitchFamily="18" charset="0"/>
                <a:cs typeface="Times New Roman" panose="02020603050405020304" pitchFamily="18" charset="0"/>
              </a:rPr>
              <a:t>.</a:t>
            </a:r>
          </a:p>
          <a:p>
            <a:pPr algn="just">
              <a:lnSpc>
                <a:spcPct val="100000"/>
              </a:lnSpc>
              <a:spcBef>
                <a:spcPts val="600"/>
              </a:spcBef>
              <a:spcAft>
                <a:spcPts val="600"/>
              </a:spcAft>
            </a:pPr>
            <a:r>
              <a:rPr lang="en-US" sz="1800" dirty="0">
                <a:latin typeface="Times New Roman" panose="02020603050405020304" pitchFamily="18" charset="0"/>
                <a:cs typeface="Times New Roman" panose="02020603050405020304" pitchFamily="18" charset="0"/>
              </a:rPr>
              <a:t>- Số điện thoại liên hệ Phòng Tuyển sinh – Đào tạo: ĐT: </a:t>
            </a:r>
            <a:r>
              <a:rPr lang="en-US" sz="1800" b="1" dirty="0" smtClean="0">
                <a:solidFill>
                  <a:srgbClr val="FF0000"/>
                </a:solidFill>
                <a:latin typeface="Times New Roman" panose="02020603050405020304" pitchFamily="18" charset="0"/>
                <a:cs typeface="Times New Roman" panose="02020603050405020304" pitchFamily="18" charset="0"/>
              </a:rPr>
              <a:t>028.3811.0521</a:t>
            </a:r>
            <a:r>
              <a:rPr lang="en-US" sz="1800" dirty="0">
                <a:solidFill>
                  <a:srgbClr val="FF0000"/>
                </a:solidFill>
                <a:latin typeface="Times New Roman" panose="02020603050405020304" pitchFamily="18" charset="0"/>
                <a:cs typeface="Times New Roman" panose="02020603050405020304" pitchFamily="18" charset="0"/>
              </a:rPr>
              <a:t>, </a:t>
            </a:r>
            <a:endParaRPr lang="en-US" sz="1800" dirty="0" smtClean="0">
              <a:solidFill>
                <a:srgbClr val="FF0000"/>
              </a:solidFill>
              <a:latin typeface="Times New Roman" panose="02020603050405020304" pitchFamily="18" charset="0"/>
              <a:cs typeface="Times New Roman" panose="02020603050405020304" pitchFamily="18" charset="0"/>
            </a:endParaRPr>
          </a:p>
          <a:p>
            <a:pPr marL="511175" indent="-282575" algn="just">
              <a:lnSpc>
                <a:spcPct val="100000"/>
              </a:lnSpc>
              <a:spcBef>
                <a:spcPts val="600"/>
              </a:spcBef>
              <a:spcAft>
                <a:spcPts val="600"/>
              </a:spcAft>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Thầy Hồ Văn Sĩ: </a:t>
            </a:r>
            <a:r>
              <a:rPr lang="en-US" sz="1800" b="1" dirty="0" smtClean="0">
                <a:solidFill>
                  <a:srgbClr val="FF0000"/>
                </a:solidFill>
                <a:latin typeface="Times New Roman" panose="02020603050405020304" pitchFamily="18" charset="0"/>
                <a:cs typeface="Times New Roman" panose="02020603050405020304" pitchFamily="18" charset="0"/>
              </a:rPr>
              <a:t>090.961.7880</a:t>
            </a:r>
            <a:endParaRPr lang="en-US" sz="1800" b="1"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29784240"/>
      </p:ext>
    </p:extLst>
  </p:cSld>
  <p:clrMapOvr>
    <a:masterClrMapping/>
  </p:clrMapOvr>
  <p:transition spd="slow">
    <p:push dir="d"/>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88472" y="2070743"/>
            <a:ext cx="8719456" cy="2057400"/>
          </a:xfrm>
        </p:spPr>
        <p:txBody>
          <a:bodyPr>
            <a:normAutofit fontScale="90000"/>
          </a:bodyPr>
          <a:lstStyle/>
          <a:p>
            <a:pPr algn="ctr">
              <a:lnSpc>
                <a:spcPct val="100000"/>
              </a:lnSpc>
            </a:pPr>
            <a:r>
              <a:rPr lang="en-US" sz="6700" b="1" dirty="0" smtClean="0">
                <a:solidFill>
                  <a:srgbClr val="FF0000"/>
                </a:solidFill>
                <a:latin typeface="Times New Roman" panose="02020603050405020304" pitchFamily="18" charset="0"/>
                <a:cs typeface="Times New Roman" panose="02020603050405020304" pitchFamily="18" charset="0"/>
              </a:rPr>
              <a:t>CẢM ƠN</a:t>
            </a:r>
            <a:r>
              <a:rPr lang="en-US" sz="5400" b="1" dirty="0" smtClean="0">
                <a:solidFill>
                  <a:srgbClr val="FF0000"/>
                </a:solidFill>
                <a:latin typeface="Times New Roman" panose="02020603050405020304" pitchFamily="18" charset="0"/>
                <a:cs typeface="Times New Roman" panose="02020603050405020304" pitchFamily="18" charset="0"/>
              </a:rPr>
              <a:t/>
            </a:r>
            <a:br>
              <a:rPr lang="en-US" sz="5400" b="1" dirty="0" smtClean="0">
                <a:solidFill>
                  <a:srgbClr val="FF0000"/>
                </a:solidFill>
                <a:latin typeface="Times New Roman" panose="02020603050405020304" pitchFamily="18" charset="0"/>
                <a:cs typeface="Times New Roman" panose="02020603050405020304" pitchFamily="18" charset="0"/>
              </a:rPr>
            </a:br>
            <a:r>
              <a:rPr lang="en-US" sz="4900" b="1" dirty="0" smtClean="0">
                <a:solidFill>
                  <a:srgbClr val="FF0000"/>
                </a:solidFill>
                <a:latin typeface="Times New Roman" panose="02020603050405020304" pitchFamily="18" charset="0"/>
                <a:cs typeface="Times New Roman" panose="02020603050405020304" pitchFamily="18" charset="0"/>
              </a:rPr>
              <a:t>QUÝ VỊ PHỤ </a:t>
            </a:r>
            <a:r>
              <a:rPr lang="en-US" sz="4900" b="1" dirty="0">
                <a:solidFill>
                  <a:srgbClr val="FF0000"/>
                </a:solidFill>
                <a:latin typeface="Times New Roman" panose="02020603050405020304" pitchFamily="18" charset="0"/>
                <a:cs typeface="Times New Roman" panose="02020603050405020304" pitchFamily="18" charset="0"/>
              </a:rPr>
              <a:t>HUYNH HỌC SINH </a:t>
            </a:r>
            <a:endParaRPr lang="en-US" sz="5400" b="1" dirty="0">
              <a:solidFill>
                <a:srgbClr val="FF0000"/>
              </a:solidFill>
              <a:latin typeface="Times New Roman" panose="02020603050405020304" pitchFamily="18" charset="0"/>
              <a:cs typeface="Times New Roman" panose="02020603050405020304" pitchFamily="18" charset="0"/>
            </a:endParaRPr>
          </a:p>
        </p:txBody>
      </p:sp>
      <p:sp>
        <p:nvSpPr>
          <p:cNvPr id="3" name="Subtitle 2"/>
          <p:cNvSpPr>
            <a:spLocks noGrp="1"/>
          </p:cNvSpPr>
          <p:nvPr>
            <p:ph type="subTitle" idx="1"/>
          </p:nvPr>
        </p:nvSpPr>
        <p:spPr>
          <a:xfrm>
            <a:off x="74428" y="187452"/>
            <a:ext cx="8987828" cy="835805"/>
          </a:xfrm>
        </p:spPr>
        <p:txBody>
          <a:bodyPr>
            <a:noAutofit/>
          </a:bodyPr>
          <a:lstStyle/>
          <a:p>
            <a:pPr algn="ctr">
              <a:lnSpc>
                <a:spcPct val="100000"/>
              </a:lnSpc>
              <a:spcBef>
                <a:spcPts val="0"/>
              </a:spcBef>
              <a:spcAft>
                <a:spcPts val="0"/>
              </a:spcAft>
            </a:pPr>
            <a:r>
              <a:rPr lang="en-US" sz="1800" b="1" dirty="0" smtClean="0">
                <a:solidFill>
                  <a:schemeClr val="tx2">
                    <a:lumMod val="50000"/>
                  </a:schemeClr>
                </a:solidFill>
                <a:latin typeface="Times New Roman" panose="02020603050405020304" pitchFamily="18" charset="0"/>
                <a:cs typeface="Times New Roman" panose="02020603050405020304" pitchFamily="18" charset="0"/>
              </a:rPr>
              <a:t>ỦY BAN NHÂN DÂN THÀNH PHỐ HỒ CHÍ MINH</a:t>
            </a:r>
          </a:p>
          <a:p>
            <a:pPr algn="ctr">
              <a:lnSpc>
                <a:spcPct val="100000"/>
              </a:lnSpc>
              <a:spcBef>
                <a:spcPts val="0"/>
              </a:spcBef>
              <a:spcAft>
                <a:spcPts val="0"/>
              </a:spcAft>
            </a:pPr>
            <a:r>
              <a:rPr lang="en-US" sz="1800" b="1" dirty="0" smtClean="0">
                <a:solidFill>
                  <a:schemeClr val="tx2">
                    <a:lumMod val="50000"/>
                  </a:schemeClr>
                </a:solidFill>
                <a:latin typeface="Times New Roman" panose="02020603050405020304" pitchFamily="18" charset="0"/>
                <a:cs typeface="Times New Roman" panose="02020603050405020304" pitchFamily="18" charset="0"/>
              </a:rPr>
              <a:t>TRƯỜNG CAO ĐẲNG LÝ TỰ TRỌNG THÀNH PHỐ HỒ CHÍ MINH</a:t>
            </a:r>
            <a:endParaRPr lang="en-US" sz="1800" b="1" dirty="0">
              <a:solidFill>
                <a:schemeClr val="tx2">
                  <a:lumMod val="50000"/>
                </a:schemeClr>
              </a:solidFill>
              <a:latin typeface="Times New Roman" panose="02020603050405020304" pitchFamily="18" charset="0"/>
              <a:cs typeface="Times New Roman" panose="02020603050405020304" pitchFamily="18" charset="0"/>
            </a:endParaRPr>
          </a:p>
        </p:txBody>
      </p:sp>
      <p:sp>
        <p:nvSpPr>
          <p:cNvPr id="4" name="Subtitle 2"/>
          <p:cNvSpPr txBox="1">
            <a:spLocks/>
          </p:cNvSpPr>
          <p:nvPr/>
        </p:nvSpPr>
        <p:spPr>
          <a:xfrm>
            <a:off x="-511035" y="187452"/>
            <a:ext cx="10058400" cy="1143000"/>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None/>
              <a:defRPr sz="2400" kern="1200" cap="all" spc="200" baseline="0">
                <a:solidFill>
                  <a:schemeClr val="tx2"/>
                </a:solidFill>
                <a:latin typeface="+mj-lt"/>
                <a:ea typeface="+mn-ea"/>
                <a:cs typeface="+mn-cs"/>
              </a:defRPr>
            </a:lvl1pPr>
            <a:lvl2pPr marL="457200" indent="0" algn="ctr" defTabSz="914400" rtl="0" eaLnBrk="1" latinLnBrk="0" hangingPunct="1">
              <a:lnSpc>
                <a:spcPct val="90000"/>
              </a:lnSpc>
              <a:spcBef>
                <a:spcPts val="200"/>
              </a:spcBef>
              <a:spcAft>
                <a:spcPts val="400"/>
              </a:spcAft>
              <a:buClr>
                <a:schemeClr val="accent1"/>
              </a:buClr>
              <a:buFont typeface="Calibri" pitchFamily="34" charset="0"/>
              <a:buNone/>
              <a:defRPr sz="2400" kern="1200">
                <a:solidFill>
                  <a:schemeClr val="tx1">
                    <a:lumMod val="75000"/>
                    <a:lumOff val="25000"/>
                  </a:schemeClr>
                </a:solidFill>
                <a:latin typeface="+mn-lt"/>
                <a:ea typeface="+mn-ea"/>
                <a:cs typeface="+mn-cs"/>
              </a:defRPr>
            </a:lvl2pPr>
            <a:lvl3pPr marL="914400" indent="0" algn="ctr" defTabSz="914400" rtl="0" eaLnBrk="1" latinLnBrk="0" hangingPunct="1">
              <a:lnSpc>
                <a:spcPct val="90000"/>
              </a:lnSpc>
              <a:spcBef>
                <a:spcPts val="200"/>
              </a:spcBef>
              <a:spcAft>
                <a:spcPts val="400"/>
              </a:spcAft>
              <a:buClr>
                <a:schemeClr val="accent1"/>
              </a:buClr>
              <a:buFont typeface="Calibri" pitchFamily="34" charset="0"/>
              <a:buNone/>
              <a:defRPr sz="2400" kern="1200">
                <a:solidFill>
                  <a:schemeClr val="tx1">
                    <a:lumMod val="75000"/>
                    <a:lumOff val="25000"/>
                  </a:schemeClr>
                </a:solidFill>
                <a:latin typeface="+mn-lt"/>
                <a:ea typeface="+mn-ea"/>
                <a:cs typeface="+mn-cs"/>
              </a:defRPr>
            </a:lvl3pPr>
            <a:lvl4pPr marL="1371600" indent="0" algn="ctr" defTabSz="914400" rtl="0" eaLnBrk="1" latinLnBrk="0" hangingPunct="1">
              <a:lnSpc>
                <a:spcPct val="90000"/>
              </a:lnSpc>
              <a:spcBef>
                <a:spcPts val="200"/>
              </a:spcBef>
              <a:spcAft>
                <a:spcPts val="400"/>
              </a:spcAft>
              <a:buClr>
                <a:schemeClr val="accent1"/>
              </a:buClr>
              <a:buFont typeface="Calibri" pitchFamily="34" charset="0"/>
              <a:buNone/>
              <a:defRPr sz="2000" kern="1200">
                <a:solidFill>
                  <a:schemeClr val="tx1">
                    <a:lumMod val="75000"/>
                    <a:lumOff val="25000"/>
                  </a:schemeClr>
                </a:solidFill>
                <a:latin typeface="+mn-lt"/>
                <a:ea typeface="+mn-ea"/>
                <a:cs typeface="+mn-cs"/>
              </a:defRPr>
            </a:lvl4pPr>
            <a:lvl5pPr marL="1828800" indent="0" algn="ctr" defTabSz="914400" rtl="0" eaLnBrk="1" latinLnBrk="0" hangingPunct="1">
              <a:lnSpc>
                <a:spcPct val="90000"/>
              </a:lnSpc>
              <a:spcBef>
                <a:spcPts val="200"/>
              </a:spcBef>
              <a:spcAft>
                <a:spcPts val="400"/>
              </a:spcAft>
              <a:buClr>
                <a:schemeClr val="accent1"/>
              </a:buClr>
              <a:buFont typeface="Calibri" pitchFamily="34" charset="0"/>
              <a:buNone/>
              <a:defRPr sz="2000" kern="1200">
                <a:solidFill>
                  <a:schemeClr val="tx1">
                    <a:lumMod val="75000"/>
                    <a:lumOff val="25000"/>
                  </a:schemeClr>
                </a:solidFill>
                <a:latin typeface="+mn-lt"/>
                <a:ea typeface="+mn-ea"/>
                <a:cs typeface="+mn-cs"/>
              </a:defRPr>
            </a:lvl5pPr>
            <a:lvl6pPr marL="2286000" indent="0" algn="ctr" defTabSz="914400" rtl="0" eaLnBrk="1" latinLnBrk="0" hangingPunct="1">
              <a:lnSpc>
                <a:spcPct val="90000"/>
              </a:lnSpc>
              <a:spcBef>
                <a:spcPts val="200"/>
              </a:spcBef>
              <a:spcAft>
                <a:spcPts val="400"/>
              </a:spcAft>
              <a:buClr>
                <a:schemeClr val="accent1"/>
              </a:buClr>
              <a:buFont typeface="Calibri" pitchFamily="34" charset="0"/>
              <a:buNone/>
              <a:defRPr sz="2000" kern="1200">
                <a:solidFill>
                  <a:schemeClr val="tx1">
                    <a:lumMod val="75000"/>
                    <a:lumOff val="25000"/>
                  </a:schemeClr>
                </a:solidFill>
                <a:latin typeface="+mn-lt"/>
                <a:ea typeface="+mn-ea"/>
                <a:cs typeface="+mn-cs"/>
              </a:defRPr>
            </a:lvl6pPr>
            <a:lvl7pPr marL="2743200" indent="0" algn="ctr" defTabSz="914400" rtl="0" eaLnBrk="1" latinLnBrk="0" hangingPunct="1">
              <a:lnSpc>
                <a:spcPct val="90000"/>
              </a:lnSpc>
              <a:spcBef>
                <a:spcPts val="200"/>
              </a:spcBef>
              <a:spcAft>
                <a:spcPts val="400"/>
              </a:spcAft>
              <a:buClr>
                <a:schemeClr val="accent1"/>
              </a:buClr>
              <a:buFont typeface="Calibri" pitchFamily="34" charset="0"/>
              <a:buNone/>
              <a:defRPr sz="2000" kern="1200">
                <a:solidFill>
                  <a:schemeClr val="tx1">
                    <a:lumMod val="75000"/>
                    <a:lumOff val="25000"/>
                  </a:schemeClr>
                </a:solidFill>
                <a:latin typeface="+mn-lt"/>
                <a:ea typeface="+mn-ea"/>
                <a:cs typeface="+mn-cs"/>
              </a:defRPr>
            </a:lvl7pPr>
            <a:lvl8pPr marL="3200400" indent="0" algn="ctr" defTabSz="914400" rtl="0" eaLnBrk="1" latinLnBrk="0" hangingPunct="1">
              <a:lnSpc>
                <a:spcPct val="90000"/>
              </a:lnSpc>
              <a:spcBef>
                <a:spcPts val="200"/>
              </a:spcBef>
              <a:spcAft>
                <a:spcPts val="400"/>
              </a:spcAft>
              <a:buClr>
                <a:schemeClr val="accent1"/>
              </a:buClr>
              <a:buFont typeface="Calibri" pitchFamily="34" charset="0"/>
              <a:buNone/>
              <a:defRPr sz="2000" kern="1200">
                <a:solidFill>
                  <a:schemeClr val="tx1">
                    <a:lumMod val="75000"/>
                    <a:lumOff val="25000"/>
                  </a:schemeClr>
                </a:solidFill>
                <a:latin typeface="+mn-lt"/>
                <a:ea typeface="+mn-ea"/>
                <a:cs typeface="+mn-cs"/>
              </a:defRPr>
            </a:lvl8pPr>
            <a:lvl9pPr marL="3657600" indent="0" algn="ctr" defTabSz="914400" rtl="0" eaLnBrk="1" latinLnBrk="0" hangingPunct="1">
              <a:lnSpc>
                <a:spcPct val="90000"/>
              </a:lnSpc>
              <a:spcBef>
                <a:spcPts val="200"/>
              </a:spcBef>
              <a:spcAft>
                <a:spcPts val="400"/>
              </a:spcAft>
              <a:buClr>
                <a:schemeClr val="accent1"/>
              </a:buClr>
              <a:buFont typeface="Calibri" pitchFamily="34" charset="0"/>
              <a:buNone/>
              <a:defRPr sz="2000" kern="1200">
                <a:solidFill>
                  <a:schemeClr val="tx1">
                    <a:lumMod val="75000"/>
                    <a:lumOff val="25000"/>
                  </a:schemeClr>
                </a:solidFill>
                <a:latin typeface="+mn-lt"/>
                <a:ea typeface="+mn-ea"/>
                <a:cs typeface="+mn-cs"/>
              </a:defRPr>
            </a:lvl9pPr>
          </a:lstStyle>
          <a:p>
            <a:endParaRPr lang="en-US"/>
          </a:p>
        </p:txBody>
      </p:sp>
      <p:sp>
        <p:nvSpPr>
          <p:cNvPr id="5" name="Subtitle 2"/>
          <p:cNvSpPr txBox="1">
            <a:spLocks/>
          </p:cNvSpPr>
          <p:nvPr/>
        </p:nvSpPr>
        <p:spPr>
          <a:xfrm>
            <a:off x="-342405" y="187452"/>
            <a:ext cx="10058400" cy="1143000"/>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None/>
              <a:defRPr sz="2400" kern="1200" cap="all" spc="200" baseline="0">
                <a:solidFill>
                  <a:schemeClr val="tx2"/>
                </a:solidFill>
                <a:latin typeface="+mj-lt"/>
                <a:ea typeface="+mn-ea"/>
                <a:cs typeface="+mn-cs"/>
              </a:defRPr>
            </a:lvl1pPr>
            <a:lvl2pPr marL="457200" indent="0" algn="ctr" defTabSz="914400" rtl="0" eaLnBrk="1" latinLnBrk="0" hangingPunct="1">
              <a:lnSpc>
                <a:spcPct val="90000"/>
              </a:lnSpc>
              <a:spcBef>
                <a:spcPts val="200"/>
              </a:spcBef>
              <a:spcAft>
                <a:spcPts val="400"/>
              </a:spcAft>
              <a:buClr>
                <a:schemeClr val="accent1"/>
              </a:buClr>
              <a:buFont typeface="Calibri" pitchFamily="34" charset="0"/>
              <a:buNone/>
              <a:defRPr sz="2400" kern="1200">
                <a:solidFill>
                  <a:schemeClr val="tx1">
                    <a:lumMod val="75000"/>
                    <a:lumOff val="25000"/>
                  </a:schemeClr>
                </a:solidFill>
                <a:latin typeface="+mn-lt"/>
                <a:ea typeface="+mn-ea"/>
                <a:cs typeface="+mn-cs"/>
              </a:defRPr>
            </a:lvl2pPr>
            <a:lvl3pPr marL="914400" indent="0" algn="ctr" defTabSz="914400" rtl="0" eaLnBrk="1" latinLnBrk="0" hangingPunct="1">
              <a:lnSpc>
                <a:spcPct val="90000"/>
              </a:lnSpc>
              <a:spcBef>
                <a:spcPts val="200"/>
              </a:spcBef>
              <a:spcAft>
                <a:spcPts val="400"/>
              </a:spcAft>
              <a:buClr>
                <a:schemeClr val="accent1"/>
              </a:buClr>
              <a:buFont typeface="Calibri" pitchFamily="34" charset="0"/>
              <a:buNone/>
              <a:defRPr sz="2400" kern="1200">
                <a:solidFill>
                  <a:schemeClr val="tx1">
                    <a:lumMod val="75000"/>
                    <a:lumOff val="25000"/>
                  </a:schemeClr>
                </a:solidFill>
                <a:latin typeface="+mn-lt"/>
                <a:ea typeface="+mn-ea"/>
                <a:cs typeface="+mn-cs"/>
              </a:defRPr>
            </a:lvl3pPr>
            <a:lvl4pPr marL="1371600" indent="0" algn="ctr" defTabSz="914400" rtl="0" eaLnBrk="1" latinLnBrk="0" hangingPunct="1">
              <a:lnSpc>
                <a:spcPct val="90000"/>
              </a:lnSpc>
              <a:spcBef>
                <a:spcPts val="200"/>
              </a:spcBef>
              <a:spcAft>
                <a:spcPts val="400"/>
              </a:spcAft>
              <a:buClr>
                <a:schemeClr val="accent1"/>
              </a:buClr>
              <a:buFont typeface="Calibri" pitchFamily="34" charset="0"/>
              <a:buNone/>
              <a:defRPr sz="2000" kern="1200">
                <a:solidFill>
                  <a:schemeClr val="tx1">
                    <a:lumMod val="75000"/>
                    <a:lumOff val="25000"/>
                  </a:schemeClr>
                </a:solidFill>
                <a:latin typeface="+mn-lt"/>
                <a:ea typeface="+mn-ea"/>
                <a:cs typeface="+mn-cs"/>
              </a:defRPr>
            </a:lvl4pPr>
            <a:lvl5pPr marL="1828800" indent="0" algn="ctr" defTabSz="914400" rtl="0" eaLnBrk="1" latinLnBrk="0" hangingPunct="1">
              <a:lnSpc>
                <a:spcPct val="90000"/>
              </a:lnSpc>
              <a:spcBef>
                <a:spcPts val="200"/>
              </a:spcBef>
              <a:spcAft>
                <a:spcPts val="400"/>
              </a:spcAft>
              <a:buClr>
                <a:schemeClr val="accent1"/>
              </a:buClr>
              <a:buFont typeface="Calibri" pitchFamily="34" charset="0"/>
              <a:buNone/>
              <a:defRPr sz="2000" kern="1200">
                <a:solidFill>
                  <a:schemeClr val="tx1">
                    <a:lumMod val="75000"/>
                    <a:lumOff val="25000"/>
                  </a:schemeClr>
                </a:solidFill>
                <a:latin typeface="+mn-lt"/>
                <a:ea typeface="+mn-ea"/>
                <a:cs typeface="+mn-cs"/>
              </a:defRPr>
            </a:lvl5pPr>
            <a:lvl6pPr marL="2286000" indent="0" algn="ctr" defTabSz="914400" rtl="0" eaLnBrk="1" latinLnBrk="0" hangingPunct="1">
              <a:lnSpc>
                <a:spcPct val="90000"/>
              </a:lnSpc>
              <a:spcBef>
                <a:spcPts val="200"/>
              </a:spcBef>
              <a:spcAft>
                <a:spcPts val="400"/>
              </a:spcAft>
              <a:buClr>
                <a:schemeClr val="accent1"/>
              </a:buClr>
              <a:buFont typeface="Calibri" pitchFamily="34" charset="0"/>
              <a:buNone/>
              <a:defRPr sz="2000" kern="1200">
                <a:solidFill>
                  <a:schemeClr val="tx1">
                    <a:lumMod val="75000"/>
                    <a:lumOff val="25000"/>
                  </a:schemeClr>
                </a:solidFill>
                <a:latin typeface="+mn-lt"/>
                <a:ea typeface="+mn-ea"/>
                <a:cs typeface="+mn-cs"/>
              </a:defRPr>
            </a:lvl6pPr>
            <a:lvl7pPr marL="2743200" indent="0" algn="ctr" defTabSz="914400" rtl="0" eaLnBrk="1" latinLnBrk="0" hangingPunct="1">
              <a:lnSpc>
                <a:spcPct val="90000"/>
              </a:lnSpc>
              <a:spcBef>
                <a:spcPts val="200"/>
              </a:spcBef>
              <a:spcAft>
                <a:spcPts val="400"/>
              </a:spcAft>
              <a:buClr>
                <a:schemeClr val="accent1"/>
              </a:buClr>
              <a:buFont typeface="Calibri" pitchFamily="34" charset="0"/>
              <a:buNone/>
              <a:defRPr sz="2000" kern="1200">
                <a:solidFill>
                  <a:schemeClr val="tx1">
                    <a:lumMod val="75000"/>
                    <a:lumOff val="25000"/>
                  </a:schemeClr>
                </a:solidFill>
                <a:latin typeface="+mn-lt"/>
                <a:ea typeface="+mn-ea"/>
                <a:cs typeface="+mn-cs"/>
              </a:defRPr>
            </a:lvl7pPr>
            <a:lvl8pPr marL="3200400" indent="0" algn="ctr" defTabSz="914400" rtl="0" eaLnBrk="1" latinLnBrk="0" hangingPunct="1">
              <a:lnSpc>
                <a:spcPct val="90000"/>
              </a:lnSpc>
              <a:spcBef>
                <a:spcPts val="200"/>
              </a:spcBef>
              <a:spcAft>
                <a:spcPts val="400"/>
              </a:spcAft>
              <a:buClr>
                <a:schemeClr val="accent1"/>
              </a:buClr>
              <a:buFont typeface="Calibri" pitchFamily="34" charset="0"/>
              <a:buNone/>
              <a:defRPr sz="2000" kern="1200">
                <a:solidFill>
                  <a:schemeClr val="tx1">
                    <a:lumMod val="75000"/>
                    <a:lumOff val="25000"/>
                  </a:schemeClr>
                </a:solidFill>
                <a:latin typeface="+mn-lt"/>
                <a:ea typeface="+mn-ea"/>
                <a:cs typeface="+mn-cs"/>
              </a:defRPr>
            </a:lvl8pPr>
            <a:lvl9pPr marL="3657600" indent="0" algn="ctr" defTabSz="914400" rtl="0" eaLnBrk="1" latinLnBrk="0" hangingPunct="1">
              <a:lnSpc>
                <a:spcPct val="90000"/>
              </a:lnSpc>
              <a:spcBef>
                <a:spcPts val="200"/>
              </a:spcBef>
              <a:spcAft>
                <a:spcPts val="400"/>
              </a:spcAft>
              <a:buClr>
                <a:schemeClr val="accent1"/>
              </a:buClr>
              <a:buFont typeface="Calibri" pitchFamily="34" charset="0"/>
              <a:buNone/>
              <a:defRPr sz="2000" kern="1200">
                <a:solidFill>
                  <a:schemeClr val="tx1">
                    <a:lumMod val="75000"/>
                    <a:lumOff val="25000"/>
                  </a:schemeClr>
                </a:solidFill>
                <a:latin typeface="+mn-lt"/>
                <a:ea typeface="+mn-ea"/>
                <a:cs typeface="+mn-cs"/>
              </a:defRPr>
            </a:lvl9pPr>
          </a:lstStyle>
          <a:p>
            <a:endParaRPr lang="en-US"/>
          </a:p>
        </p:txBody>
      </p:sp>
      <p:sp>
        <p:nvSpPr>
          <p:cNvPr id="6" name="Subtitle 2"/>
          <p:cNvSpPr txBox="1">
            <a:spLocks/>
          </p:cNvSpPr>
          <p:nvPr/>
        </p:nvSpPr>
        <p:spPr>
          <a:xfrm>
            <a:off x="352899" y="4722238"/>
            <a:ext cx="8430886" cy="835805"/>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None/>
              <a:defRPr sz="2400" kern="1200" cap="all" spc="200" baseline="0">
                <a:solidFill>
                  <a:schemeClr val="tx2"/>
                </a:solidFill>
                <a:latin typeface="+mj-lt"/>
                <a:ea typeface="+mn-ea"/>
                <a:cs typeface="+mn-cs"/>
              </a:defRPr>
            </a:lvl1pPr>
            <a:lvl2pPr marL="457200" indent="0" algn="ctr" defTabSz="914400" rtl="0" eaLnBrk="1" latinLnBrk="0" hangingPunct="1">
              <a:lnSpc>
                <a:spcPct val="90000"/>
              </a:lnSpc>
              <a:spcBef>
                <a:spcPts val="200"/>
              </a:spcBef>
              <a:spcAft>
                <a:spcPts val="400"/>
              </a:spcAft>
              <a:buClr>
                <a:schemeClr val="accent1"/>
              </a:buClr>
              <a:buFont typeface="Calibri" pitchFamily="34" charset="0"/>
              <a:buNone/>
              <a:defRPr sz="2400" kern="1200">
                <a:solidFill>
                  <a:schemeClr val="tx1">
                    <a:lumMod val="75000"/>
                    <a:lumOff val="25000"/>
                  </a:schemeClr>
                </a:solidFill>
                <a:latin typeface="+mn-lt"/>
                <a:ea typeface="+mn-ea"/>
                <a:cs typeface="+mn-cs"/>
              </a:defRPr>
            </a:lvl2pPr>
            <a:lvl3pPr marL="914400" indent="0" algn="ctr" defTabSz="914400" rtl="0" eaLnBrk="1" latinLnBrk="0" hangingPunct="1">
              <a:lnSpc>
                <a:spcPct val="90000"/>
              </a:lnSpc>
              <a:spcBef>
                <a:spcPts val="200"/>
              </a:spcBef>
              <a:spcAft>
                <a:spcPts val="400"/>
              </a:spcAft>
              <a:buClr>
                <a:schemeClr val="accent1"/>
              </a:buClr>
              <a:buFont typeface="Calibri" pitchFamily="34" charset="0"/>
              <a:buNone/>
              <a:defRPr sz="2400" kern="1200">
                <a:solidFill>
                  <a:schemeClr val="tx1">
                    <a:lumMod val="75000"/>
                    <a:lumOff val="25000"/>
                  </a:schemeClr>
                </a:solidFill>
                <a:latin typeface="+mn-lt"/>
                <a:ea typeface="+mn-ea"/>
                <a:cs typeface="+mn-cs"/>
              </a:defRPr>
            </a:lvl3pPr>
            <a:lvl4pPr marL="1371600" indent="0" algn="ctr" defTabSz="914400" rtl="0" eaLnBrk="1" latinLnBrk="0" hangingPunct="1">
              <a:lnSpc>
                <a:spcPct val="90000"/>
              </a:lnSpc>
              <a:spcBef>
                <a:spcPts val="200"/>
              </a:spcBef>
              <a:spcAft>
                <a:spcPts val="400"/>
              </a:spcAft>
              <a:buClr>
                <a:schemeClr val="accent1"/>
              </a:buClr>
              <a:buFont typeface="Calibri" pitchFamily="34" charset="0"/>
              <a:buNone/>
              <a:defRPr sz="2000" kern="1200">
                <a:solidFill>
                  <a:schemeClr val="tx1">
                    <a:lumMod val="75000"/>
                    <a:lumOff val="25000"/>
                  </a:schemeClr>
                </a:solidFill>
                <a:latin typeface="+mn-lt"/>
                <a:ea typeface="+mn-ea"/>
                <a:cs typeface="+mn-cs"/>
              </a:defRPr>
            </a:lvl4pPr>
            <a:lvl5pPr marL="1828800" indent="0" algn="ctr" defTabSz="914400" rtl="0" eaLnBrk="1" latinLnBrk="0" hangingPunct="1">
              <a:lnSpc>
                <a:spcPct val="90000"/>
              </a:lnSpc>
              <a:spcBef>
                <a:spcPts val="200"/>
              </a:spcBef>
              <a:spcAft>
                <a:spcPts val="400"/>
              </a:spcAft>
              <a:buClr>
                <a:schemeClr val="accent1"/>
              </a:buClr>
              <a:buFont typeface="Calibri" pitchFamily="34" charset="0"/>
              <a:buNone/>
              <a:defRPr sz="2000" kern="1200">
                <a:solidFill>
                  <a:schemeClr val="tx1">
                    <a:lumMod val="75000"/>
                    <a:lumOff val="25000"/>
                  </a:schemeClr>
                </a:solidFill>
                <a:latin typeface="+mn-lt"/>
                <a:ea typeface="+mn-ea"/>
                <a:cs typeface="+mn-cs"/>
              </a:defRPr>
            </a:lvl5pPr>
            <a:lvl6pPr marL="2286000" indent="0" algn="ctr" defTabSz="914400" rtl="0" eaLnBrk="1" latinLnBrk="0" hangingPunct="1">
              <a:lnSpc>
                <a:spcPct val="90000"/>
              </a:lnSpc>
              <a:spcBef>
                <a:spcPts val="200"/>
              </a:spcBef>
              <a:spcAft>
                <a:spcPts val="400"/>
              </a:spcAft>
              <a:buClr>
                <a:schemeClr val="accent1"/>
              </a:buClr>
              <a:buFont typeface="Calibri" pitchFamily="34" charset="0"/>
              <a:buNone/>
              <a:defRPr sz="2000" kern="1200">
                <a:solidFill>
                  <a:schemeClr val="tx1">
                    <a:lumMod val="75000"/>
                    <a:lumOff val="25000"/>
                  </a:schemeClr>
                </a:solidFill>
                <a:latin typeface="+mn-lt"/>
                <a:ea typeface="+mn-ea"/>
                <a:cs typeface="+mn-cs"/>
              </a:defRPr>
            </a:lvl6pPr>
            <a:lvl7pPr marL="2743200" indent="0" algn="ctr" defTabSz="914400" rtl="0" eaLnBrk="1" latinLnBrk="0" hangingPunct="1">
              <a:lnSpc>
                <a:spcPct val="90000"/>
              </a:lnSpc>
              <a:spcBef>
                <a:spcPts val="200"/>
              </a:spcBef>
              <a:spcAft>
                <a:spcPts val="400"/>
              </a:spcAft>
              <a:buClr>
                <a:schemeClr val="accent1"/>
              </a:buClr>
              <a:buFont typeface="Calibri" pitchFamily="34" charset="0"/>
              <a:buNone/>
              <a:defRPr sz="2000" kern="1200">
                <a:solidFill>
                  <a:schemeClr val="tx1">
                    <a:lumMod val="75000"/>
                    <a:lumOff val="25000"/>
                  </a:schemeClr>
                </a:solidFill>
                <a:latin typeface="+mn-lt"/>
                <a:ea typeface="+mn-ea"/>
                <a:cs typeface="+mn-cs"/>
              </a:defRPr>
            </a:lvl7pPr>
            <a:lvl8pPr marL="3200400" indent="0" algn="ctr" defTabSz="914400" rtl="0" eaLnBrk="1" latinLnBrk="0" hangingPunct="1">
              <a:lnSpc>
                <a:spcPct val="90000"/>
              </a:lnSpc>
              <a:spcBef>
                <a:spcPts val="200"/>
              </a:spcBef>
              <a:spcAft>
                <a:spcPts val="400"/>
              </a:spcAft>
              <a:buClr>
                <a:schemeClr val="accent1"/>
              </a:buClr>
              <a:buFont typeface="Calibri" pitchFamily="34" charset="0"/>
              <a:buNone/>
              <a:defRPr sz="2000" kern="1200">
                <a:solidFill>
                  <a:schemeClr val="tx1">
                    <a:lumMod val="75000"/>
                    <a:lumOff val="25000"/>
                  </a:schemeClr>
                </a:solidFill>
                <a:latin typeface="+mn-lt"/>
                <a:ea typeface="+mn-ea"/>
                <a:cs typeface="+mn-cs"/>
              </a:defRPr>
            </a:lvl8pPr>
            <a:lvl9pPr marL="3657600" indent="0" algn="ctr" defTabSz="914400" rtl="0" eaLnBrk="1" latinLnBrk="0" hangingPunct="1">
              <a:lnSpc>
                <a:spcPct val="90000"/>
              </a:lnSpc>
              <a:spcBef>
                <a:spcPts val="200"/>
              </a:spcBef>
              <a:spcAft>
                <a:spcPts val="400"/>
              </a:spcAft>
              <a:buClr>
                <a:schemeClr val="accent1"/>
              </a:buClr>
              <a:buFont typeface="Calibri" pitchFamily="34" charset="0"/>
              <a:buNone/>
              <a:defRPr sz="2000" kern="1200">
                <a:solidFill>
                  <a:schemeClr val="tx1">
                    <a:lumMod val="75000"/>
                    <a:lumOff val="25000"/>
                  </a:schemeClr>
                </a:solidFill>
                <a:latin typeface="+mn-lt"/>
                <a:ea typeface="+mn-ea"/>
                <a:cs typeface="+mn-cs"/>
              </a:defRPr>
            </a:lvl9pPr>
          </a:lstStyle>
          <a:p>
            <a:pPr algn="ctr">
              <a:lnSpc>
                <a:spcPct val="100000"/>
              </a:lnSpc>
              <a:spcBef>
                <a:spcPts val="0"/>
              </a:spcBef>
              <a:spcAft>
                <a:spcPts val="0"/>
              </a:spcAft>
            </a:pPr>
            <a:endParaRPr lang="en-US" sz="1600" b="1" dirty="0">
              <a:solidFill>
                <a:schemeClr val="tx2">
                  <a:lumMod val="50000"/>
                </a:schemeClr>
              </a:solidFill>
              <a:latin typeface="Times New Roman" panose="02020603050405020304" pitchFamily="18" charset="0"/>
              <a:cs typeface="Times New Roman" panose="02020603050405020304" pitchFamily="18" charset="0"/>
            </a:endParaRPr>
          </a:p>
        </p:txBody>
      </p:sp>
      <p:cxnSp>
        <p:nvCxnSpPr>
          <p:cNvPr id="8" name="Straight Connector 7"/>
          <p:cNvCxnSpPr/>
          <p:nvPr/>
        </p:nvCxnSpPr>
        <p:spPr>
          <a:xfrm>
            <a:off x="1915886" y="889337"/>
            <a:ext cx="5464628" cy="0"/>
          </a:xfrm>
          <a:prstGeom prst="line">
            <a:avLst/>
          </a:prstGeom>
        </p:spPr>
        <p:style>
          <a:lnRef idx="1">
            <a:schemeClr val="dk1"/>
          </a:lnRef>
          <a:fillRef idx="0">
            <a:schemeClr val="dk1"/>
          </a:fillRef>
          <a:effectRef idx="0">
            <a:schemeClr val="dk1"/>
          </a:effectRef>
          <a:fontRef idx="minor">
            <a:schemeClr val="tx1"/>
          </a:fontRef>
        </p:style>
      </p:cxnSp>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46234" y="915189"/>
            <a:ext cx="4281122" cy="1596944"/>
          </a:xfrm>
          <a:prstGeom prst="rect">
            <a:avLst/>
          </a:prstGeom>
        </p:spPr>
      </p:pic>
    </p:spTree>
    <p:extLst>
      <p:ext uri="{BB962C8B-B14F-4D97-AF65-F5344CB8AC3E}">
        <p14:creationId xmlns:p14="http://schemas.microsoft.com/office/powerpoint/2010/main" val="2436955828"/>
      </p:ext>
    </p:extLst>
  </p:cSld>
  <p:clrMapOvr>
    <a:masterClrMapping/>
  </p:clrMapOvr>
  <p:transition spd="slow">
    <p:push dir="u"/>
  </p:transition>
  <p:timing>
    <p:tnLst>
      <p:par>
        <p:cTn id="1" dur="indefinite" restart="never" nodeType="tmRoot"/>
      </p:par>
    </p:tnLst>
  </p:timing>
</p:sld>
</file>

<file path=ppt/theme/theme1.xml><?xml version="1.0" encoding="utf-8"?>
<a:theme xmlns:a="http://schemas.openxmlformats.org/drawingml/2006/main" name="Retrospect">
  <a:themeElements>
    <a:clrScheme name="Retrospect">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6B9F25"/>
      </a:hlink>
      <a:folHlink>
        <a:srgbClr val="B26B02"/>
      </a:folHlink>
    </a:clrScheme>
    <a:fontScheme name="Retrospect">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 xmlns:thm15="http://schemas.microsoft.com/office/thememl/2012/main" name="Retrospect" id="{5F128B03-DCCA-4EEB-AB3B-CF2899314A46}" vid="{D26EA377-59BD-4C9C-9D94-EE8416EE4C7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Retrospect</Template>
  <TotalTime>183</TotalTime>
  <Words>1914</Words>
  <Application>Microsoft Office PowerPoint</Application>
  <PresentationFormat>On-screen Show (4:3)</PresentationFormat>
  <Paragraphs>111</Paragraphs>
  <Slides>17</Slides>
  <Notes>3</Notes>
  <HiddenSlides>0</HiddenSlides>
  <MMClips>0</MMClips>
  <ScaleCrop>false</ScaleCrop>
  <HeadingPairs>
    <vt:vector size="4" baseType="variant">
      <vt:variant>
        <vt:lpstr>Theme</vt:lpstr>
      </vt:variant>
      <vt:variant>
        <vt:i4>1</vt:i4>
      </vt:variant>
      <vt:variant>
        <vt:lpstr>Slide Titles</vt:lpstr>
      </vt:variant>
      <vt:variant>
        <vt:i4>17</vt:i4>
      </vt:variant>
    </vt:vector>
  </HeadingPairs>
  <TitlesOfParts>
    <vt:vector size="18" baseType="lpstr">
      <vt:lpstr>Retrospect</vt:lpstr>
      <vt:lpstr>CHÀO MỪNG  QUÝ VỊ PHỤ HUYNH HỌC SINH </vt:lpstr>
      <vt:lpstr>CHƯƠNG TRÌNH BUỔI HỌP</vt:lpstr>
      <vt:lpstr>BÁO CÁO KHÁI QUÁT CÔNG TÁC  ĐỊNH HƯỚNG PHÁT TRIỂN CỦA NHÀ TRƯỜNG</vt:lpstr>
      <vt:lpstr>BÁO CÁO KHÁI QUÁT CÔNG TÁC  ĐỊNH HƯỚNG PHÁT TRIỂN CỦA NHÀ TRƯỜNG</vt:lpstr>
      <vt:lpstr>ĐỊNH HƯỚNG PHÁT TRIỂN CỦA  HỌC SINH TRUNG CẤP</vt:lpstr>
      <vt:lpstr>BÁO CÁO TÌNH HÌNH  HỌC TẬP – RÈN LUYỆN CỦA LỚP</vt:lpstr>
      <vt:lpstr>TIẾN ĐỘ ĐÀO TẠO NĂM HỌC 2019 - 2020</vt:lpstr>
      <vt:lpstr>TIẾN ĐỘ ĐÀO TẠO NĂM HỌC 2019 - 2020</vt:lpstr>
      <vt:lpstr>TIẾN ĐỘ ĐÀO TẠO NĂM HỌC 2019 - 2020</vt:lpstr>
      <vt:lpstr>CÔNG TÁC HỌC VỤ</vt:lpstr>
      <vt:lpstr>CÔNG TÁC HỌC VỤ</vt:lpstr>
      <vt:lpstr>CÔNG TÁC HỌC VỤ</vt:lpstr>
      <vt:lpstr>CÔNG TÁC HỌC VỤ</vt:lpstr>
      <vt:lpstr>HƯỚNG DẪN XEM THÔNG TIN SINH VIÊN</vt:lpstr>
      <vt:lpstr>THẢO LUẬN</vt:lpstr>
      <vt:lpstr>THÔNG TIN LIÊN HỆ</vt:lpstr>
      <vt:lpstr>CẢM ƠN QUÝ VỊ PHỤ HUYNH HỌC SINH </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CHÀO MỪNG PHỤ HUYNH HỌC SINH HỌC KÌ I NĂM HỌC 2019 - 2020</dc:title>
  <dc:creator>Windows User</dc:creator>
  <cp:lastModifiedBy>THIEN</cp:lastModifiedBy>
  <cp:revision>45</cp:revision>
  <dcterms:created xsi:type="dcterms:W3CDTF">2019-09-23T06:45:55Z</dcterms:created>
  <dcterms:modified xsi:type="dcterms:W3CDTF">2019-09-24T13:10:26Z</dcterms:modified>
</cp:coreProperties>
</file>